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87EE8-F678-4134-83FD-8F9053F6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4E195-897C-4091-B35C-3497D7A8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E8EAB-4103-48B9-8EFF-ABA1B78EE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24115-36A6-4040-A3DE-3AB709BC6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EEEE38-0AAB-41C5-94D5-15CCBC10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731206-20C7-4388-B547-079399C6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CC1208-8A12-4110-93C2-2625ABAC3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A9683-3FD3-4019-AAC7-11EC8081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F9331-F6B1-46D6-8682-6C9EED8A7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AA006-1A25-42B7-B45E-D370E4C69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F1B85-CFED-451B-894C-E2D48F6B5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3057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安全管理办法的安全督导与隐患排查整治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安全督导概述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隐患排查整治的重要性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安全督导与隐患排查整治的关系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安全督导与隐患排查整治的实施策略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安全督导与隐患排查整治的实践案例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安全督导概述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安全督导的目的与意义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发现和纠正安全管理中存在的问题和隐患，确保安全生产；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提高员工的安全意识和操作技能，增强安全防范能力；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促进企业安全文化的建设，形成全员参与安全管理的良好氛围。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2010" r="12010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安全督导的原则与要求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坚持“预防为主、综合治理”的原则，注重源头防范和过程控制；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加强宣传教育，提高员工的安全意识和操作技能。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突出重点、全面覆盖，针对不同行业和领域制定相应的督导措施；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强化责任落实，明确各级管理人员和员工的安全职责；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安全督导的组织与实施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建立完善的安全督导机构和工作机制，明确各级督导人员的职责和权限；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制定详细的安全督导计划和方案，包括督导目标、内容、时间、人员等；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0" name="TextBox 40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采用多种督导方式和方法，如听取汇报、查阅资料、现场检查、问卷调查等；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对督导发现的问题和隐患进行及时整改和跟踪验证，确保问题得到有效解决。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4" name="Freeform 44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隐患排查整治的重要性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隐患排查整治的意义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预防事故发生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通过隐患排查整治，可以及时发现和消除潜在的安全隐患，防止事故的发生，保障人民群众的生命财产安全。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促进企业安全发展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隐患排查整治是企业安全管理的重要环节，有助于企业建立健全的安全管理体系，提高企业的安全管理水平，促进企业的可持续发展。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隐患排查整治有助于减少安全事故的发生，避免社会资源的浪费，维护社会稳定和经济发展。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隐患排查整治的原则与要求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8384" r="1838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隐患排查整治工作应遵循预防为主的原则，注重从源头上防范和化解安全风险。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责任明确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隐患排查整治工作应明确各级政府和企业的责任，形成齐抓共管的良好局面。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全面覆盖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隐患排查整治工作应全面覆盖所有可能存在的安全隐患，不留死角。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科学有效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隐患排查整治工作应采用科学的方法和手段，确保排查和整治工作的有效性。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隐患排查整治的流程与方法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根据安全风险情况和实际需要，制定隐患排查整治工作计划。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对整改情况进行监督检查，确保整改措施得到有效执行，并对整改结果进行评估和反馈。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组织实施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按照计划要求，组织专业人员对可能存在安全隐患的区域、场所、设备等进行全面、深入的排查。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整改落实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对排查出的安全隐患进行分类整理，制定整改措施并落实整改责任，确保整改到位。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安全督导与隐患排查整治的关系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监督执行过程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安全督导人员对隐患排查整治的全过程进行监督，确保各项工作按照规定的程序和标准进行，防止排查和整治过程中的疏漏和不当行为。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安全督导人员具备专业的安全知识和经验，能够为隐患排查整治提供有针对性的指导和建议，确保排查和整治工作的有效性。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评估整治效果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安全督导人员通过对整治效果的评估，可以及时发现存在的问题和不足，提出改进措施和建议，推动隐患排查整治工作的持续改进。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792" r="9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833" r="11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安全督导对隐患排查整治的促进作用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隐患排查整治工作是一线实践，能够为安全督导提供实时的反馈和信息，帮助督导人员了解实际情况和存在的问题，为督导工作提供依据。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隐患排查整治过程中发现的问题和不足，可以为安全督导提供新的内容和方向，促进督导工作的不断完善和更新。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完善督导内容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通过隐患排查整治工作的具体实施，可以验证安全督导工作的有效性和可行性，进一步强化督导工作的权威性和影响力。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强化督导效果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隐患排查整治对安全督导的补充作用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https://d.book118.com/258063057106006036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2024-09-16T02:30:52.416</cp:lastPrinted>
  <dcterms:created xsi:type="dcterms:W3CDTF">2024-09-15T18:30:52Z</dcterms:created>
  <dcterms:modified xsi:type="dcterms:W3CDTF">2024-09-15T18:30:54Z</dcterms:modified>
</cp:coreProperties>
</file>