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460B0-2A3A-47B3-B04E-BF241426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D9D24-9FE0-4B1D-A6E2-419841D1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28C01-1F91-4BC5-89A1-B5073A1BB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F364E-E3B6-4C61-BF5D-8BEF8042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EC1AD-F877-4FD1-8CE8-266955FD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E09B02-B702-4987-A34E-DA0A17D3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511FF-522F-4A24-9DA0-8E1C9E85B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1E230-D3D2-4DD9-B496-63EE0E0F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47713-E6A0-4DA3-B70F-6E9EDC84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8FA99-CEEE-47AE-AF44-0FB100B2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E03BC-ABE0-4924-A4B5-6AECA53B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3101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2023年口腔门诊前台工作总结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对未来的计划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热情接待每一位患者，提供必要的帮助和指导，确保患者顺利完成就诊。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l="7917" r="7917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13722" r="13722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了解患者的病情和需求，协助医生为患者提供最佳的治疗方案。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关注患者的反馈和意见，及时向医生反馈，以便改进服务质量。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根据医生的排班情况，合理安排患者的就诊时间，确保患者得到及时治疗。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及时更新预约信息，确保患者按时就诊，避免出现混乱和延误。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与患者沟通就诊时间和地点，确保患者按时到达并顺利就诊。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预约挂号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根据患者的具体情况，提供个性化的口腔护理建议和预防措施。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及时向患者传递口腔健康知识和最新治疗技术，提高患者的口腔保健意识。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为患者提供口腔健康咨询，解答患者关于口腔疾病的疑问和困惑。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咨询解答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根据医生的治疗方案和收费标准，为患者提供详细的费用清单和收费标准说明。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协助患者完成费用结算，确保费用准确无误，避免出现纠纷和误解。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15" b="871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关注医保政策和相关规定，为患者提供合理的费用建议和帮助患者完成费用报销手续。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费用结算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患者反馈处理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通过优化服务流程、提高服务质量和加强医患沟通，患者满意度得到显著提升，患者复诊率和口碑推荐率均有所增加。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及时收集和处理患者反馈，针对问题制定改进措施，确保患者需求得到满足，提高患者信任度和忠诚度。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升级预约挂号系统，实现快速、准确的预约挂号服务，缩短患者等待时间，提高工作效率。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预约挂号系统升级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简化预约挂号流程，减少不必要的环节，方便患者快速完成预约挂号操作。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预约挂号流程优化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预约挂号效率提高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加强前台工作人员的专业培训，提高解答问题的准确性和专业性，确保患者得到满意的解答。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建立规范的咨询解答流程，确保问题得到及时、准确的回应，提高患者满意度和信任度。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咨询解答准确率提升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咨询解答流程规范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费用结算系统改进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改进费用结算系统，降低结算错误率，确保费用结算的准确性和可靠性。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费用透明度提高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加强费用公示和说明，提高患者对费用的认知和理解，减少因费用问题产生的纠纷。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费用结算准确率提升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患者等待时间过长是口腔门诊前台常见的问题，这可能导致患者不满和流失。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由于口腔门诊的特殊性，患者需要等待较长时间才能接受治疗。为了解决这个问题，我们采取了以下措施：优化预约流程，提高预约效率；合理安排医生工作时间，确保每位患者得到及时治疗；增加前台工作人员，加快患者接待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患者等待时间过长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https://d.book118.com/258063101063006044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2024-09-24T14:25:15.905</cp:lastPrinted>
  <dcterms:created xsi:type="dcterms:W3CDTF">2024-09-24T06:25:15Z</dcterms:created>
  <dcterms:modified xsi:type="dcterms:W3CDTF">2024-09-24T06:25:17Z</dcterms:modified>
</cp:coreProperties>
</file>