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4BCE0D-8369-4229-9AE9-96B855834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2A8662-CDAA-4CA4-AE90-E8D333141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DD4B12-6260-4D61-97D1-6491BD1F5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4AE6C9-1A0E-4206-A3A7-62ED1AA70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BE834A-5AED-470C-AE0C-A98F47505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A8FFF0-1BE7-4895-B08F-11687BEC7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40E56E-AA99-4F6F-A993-F20C13939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BF462A-ECA6-4A4E-94D1-ED729A5EB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31B698-BCD4-4D4B-9BB0-98E385773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65B917-D39E-4571-B9CB-1D0C143E7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CEAD19-F806-48E6-B9FC-653888372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6410005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7.酒店管理中的团队合作与沟通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团队合作在酒店管理中的重要性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建立高效酒店管理团队的方法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沟通技巧在酒店管理中的应用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团队合作与沟通在解决酒店管理中问题的作用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提升酒店管理团队合作与沟通能力的途径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团队合作在酒店管理中的重要性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提升服务质量与效率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协作互助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团队成员之间通过相互协作，能够更高效地处理客人需求，提升服务质量。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分工明确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明确的分工有助于团队成员专注于各自擅长的领域，从而提高工作效率。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信息共享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团队成员之间及时共享信息，有助于快速响应客人需求，提升服务满意度。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团队成员之间彼此尊重，有助于建立积极的工作氛围。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相互尊重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鼓励创新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定期团队建设活动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鼓励团队成员提出创新性的想法和建议，能够激发团队活力。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通过定期的团队建设活动，增强团队凝聚力，提高员工满意度。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营造积极的工作氛围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团队合作有助于确保所有成员都朝着酒店的整体目标努力。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目标一致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团队成员之间共享资源，有助于实现资源的优化配置，降低成本。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资源共享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酒店各部门之间的紧密合作，有助于确保酒店运营顺畅，实现整体目标。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跨部门合作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实现酒店整体目标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建立高效酒店管理团队的方法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合理分工与协作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根据团队成员的特长和经验，合理分配任务，促进团队成员间的协作与互补。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设定清晰、可衡量的团队目标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确保每个团队成员都清楚了解团队的整体目标，以及自己在实现这些目标中的具体职责。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制定详细的工作计划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为实现团队目标，制定具体的工作计划，明确各项任务的负责人、完成时间和所需资源。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明确团队目标与分工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选拔具有领导力特质的候选人，如决策力、沟通能力、团队协作能力和解决问题的能力。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具备领导力特质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确保团队领导者具备酒店业务知识和经验，以便更好地指导团队成员。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了解酒店业务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为团队领导者提供持续的培训和发展机会，提高其领导能力和业务水平。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选拔优秀团队领导者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举办团队建设活动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通过举办团队建设活动，增进团队成员间的了解与信任，提高团队凝聚力。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鼓励团队成员互相支持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倡导团队成员在工作中互相支持、互相帮助，共同应对挑战和解决问题。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建立良好的沟通机制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鼓励团队成员之间保持开放、坦诚的沟通，及时分享信息、解决问题。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0083" r="2008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培养团队成员间的信任与合作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沟通技巧在酒店管理中的应用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倾听技巧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保持开放心态，给予他人充分的注意力和尊重，通过重复、澄清和总结等方式确保理解正确。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倾听的重要性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倾听是有效沟通的基础，通过倾听可以更好地理解他人的需求和观点，从而做出更准确的决策。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倾听障碍与克服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识别并克服倾听过程中的障碍，如先入为主、急于表达个人观点等，以促进更好的沟通。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667" r="14667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5542" b="1554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有效倾听与理解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使用简洁明了的语言和术语，避免使用模糊或含糊不清的表达方式，以确保信息准确传达。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表达清晰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及时给予他人反馈，表达对他人观点和行为的看法和建议，以促进双方的理解和合作。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提供反馈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在提供反馈时，注意措辞和语气，避免使用攻击性或负面的言辞，而是以建设性和鼓励性的方式表达。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反馈技巧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清晰表达与反馈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https://d.book118.com/258064100053006045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2024-09-25T20:47:00.332</cp:lastPrinted>
  <dcterms:created xsi:type="dcterms:W3CDTF">2024-09-25T12:47:00Z</dcterms:created>
  <dcterms:modified xsi:type="dcterms:W3CDTF">2024-09-25T12:47:02Z</dcterms:modified>
</cp:coreProperties>
</file>