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09" r:id="rId20"/>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tags" Target="tags/tag1.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0BDEDF5-311E-432A-8ACE-C80D6A6578F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ECCA282-B96F-4D1E-8F5B-4C370FD60DD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EE1A463-3F1F-4836-98A7-E15A1B05300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2F33838-029A-4145-A61B-F84011F78CE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BA2D265-EFE2-404A-BC4D-075C78D1CB4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699382A-BB65-4500-94EA-1DEFBBE2C34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E013E43-0B64-43F5-86B5-B164D832AFD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9CD4A73-2B1E-457A-95FE-ADE661F8BBB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3602B33-A47A-401C-A460-B94D6A0A71D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203891C-91A5-4E73-9843-4C19C5A597C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875AEAC-3E4F-4CC2-BF21-0A630DE88D9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5806601103400603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955091" y="1771650"/>
            <a:ext cx="8281818" cy="1950224"/>
          </a:xfrm>
          <a:prstGeom prst="rect">
            <a:avLst/>
          </a:prstGeom>
          <a:noFill/>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4950" b="1">
                <a:solidFill>
                  <a:srgbClr val="FFFFFF">
                    <a:alpha val="100000"/>
                  </a:srgbClr>
                </a:solidFill>
                <a:latin typeface="Microsoft Yahei"/>
                <a:ea typeface="Microsoft Yahei"/>
                <a:cs typeface="Microsoft Yahei"/>
              </a:rPr>
              <a:t>中国电力推进装置行业市场现状分析及竞争格局与投资发展研究报告(2024-2029版)</a:t>
            </a:r>
            <a:endParaRPr lang="en-US" sz="11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287250" cy="6857204"/>
          </a:xfrm>
          <a:prstGeom prst="rect">
            <a:avLst/>
          </a:prstGeom>
        </p:spPr>
      </p:pic>
      <p:sp>
        <p:nvSpPr>
          <p:cNvPr id="3" name="TextBox 3"/>
          <p:cNvSpPr txBox="1"/>
          <p:nvPr/>
        </p:nvSpPr>
        <p:spPr>
          <a:xfrm>
            <a:off x="2336170" y="682396"/>
            <a:ext cx="1539079" cy="823690"/>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4950" b="1">
                <a:solidFill>
                  <a:srgbClr val="FFFFFF">
                    <a:alpha val="100000"/>
                  </a:srgbClr>
                </a:solidFill>
                <a:latin typeface="Microsoft Yahei"/>
                <a:ea typeface="Microsoft Yahei"/>
                <a:cs typeface="Microsoft Yahei"/>
              </a:rPr>
              <a:t>目录</a:t>
            </a:r>
          </a:p>
        </p:txBody>
      </p:sp>
      <p:sp>
        <p:nvSpPr>
          <p:cNvPr id="4" name="TextBox 4"/>
          <p:cNvSpPr txBox="1"/>
          <p:nvPr/>
        </p:nvSpPr>
        <p:spPr>
          <a:xfrm>
            <a:off x="5749260" y="682396"/>
            <a:ext cx="5359177" cy="45877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市场概述</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行业现状分析</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投资环境分析</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投资机会与风险</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市场前景预测</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市场概述</a:t>
            </a:r>
          </a:p>
        </p:txBody>
      </p:sp>
      <p:sp>
        <p:nvSpPr>
          <p:cNvPr id="3" name="TextBox 3"/>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4950" b="1">
                <a:solidFill>
                  <a:srgbClr val="FFFFFF">
                    <a:alpha val="100000"/>
                  </a:srgb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854583" y="1877473"/>
            <a:ext cx="563213" cy="1253299"/>
            <a:chOff x="854583" y="1877473"/>
            <a:chExt cx="563213" cy="1253299"/>
          </a:xfrm>
        </p:grpSpPr>
        <p:sp>
          <p:nvSpPr>
            <p:cNvPr id="3" name="AutoShape 3"/>
            <p:cNvSpPr/>
            <p:nvPr/>
          </p:nvSpPr>
          <p:spPr>
            <a:xfrm>
              <a:off x="962406" y="1984343"/>
              <a:ext cx="347186" cy="378904"/>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457219">
              <a:off x="854583" y="1877473"/>
              <a:ext cx="98393" cy="543877"/>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rot="21142780" flipH="1">
              <a:off x="1319403" y="1877473"/>
              <a:ext cx="98393" cy="5488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21437230" flipH="1">
              <a:off x="1168241" y="2264378"/>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162769">
              <a:off x="943356" y="2264378"/>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874776" y="1448943"/>
            <a:ext cx="514445" cy="580739"/>
            <a:chOff x="874776" y="1448943"/>
            <a:chExt cx="514445" cy="580739"/>
          </a:xfrm>
        </p:grpSpPr>
        <p:sp>
          <p:nvSpPr>
            <p:cNvPr id="9" name="Freeform 9"/>
            <p:cNvSpPr/>
            <p:nvPr/>
          </p:nvSpPr>
          <p:spPr>
            <a:xfrm>
              <a:off x="1014698" y="1448943"/>
              <a:ext cx="234601" cy="304991"/>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874776" y="1732788"/>
              <a:ext cx="514445" cy="296894"/>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1102900" y="1782128"/>
              <a:ext cx="59817" cy="44482"/>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6843332" y="1448848"/>
            <a:ext cx="536161" cy="977455"/>
            <a:chOff x="6843332" y="1448848"/>
            <a:chExt cx="536161" cy="977455"/>
          </a:xfrm>
        </p:grpSpPr>
        <p:sp>
          <p:nvSpPr>
            <p:cNvPr id="13" name="AutoShape 13"/>
            <p:cNvSpPr/>
            <p:nvPr/>
          </p:nvSpPr>
          <p:spPr>
            <a:xfrm>
              <a:off x="6942487" y="1984343"/>
              <a:ext cx="336137" cy="378904"/>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457219">
              <a:off x="6843332" y="1877473"/>
              <a:ext cx="98393" cy="543877"/>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rot="21142780" flipH="1">
              <a:off x="7281100" y="1877473"/>
              <a:ext cx="98393" cy="5488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6867811" y="1448848"/>
              <a:ext cx="494824" cy="580834"/>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6922580" y="2267521"/>
            <a:ext cx="372522" cy="866394"/>
            <a:chOff x="6922580" y="2267521"/>
            <a:chExt cx="372522" cy="866394"/>
          </a:xfrm>
        </p:grpSpPr>
        <p:sp>
          <p:nvSpPr>
            <p:cNvPr id="18" name="AutoShape 18"/>
            <p:cNvSpPr/>
            <p:nvPr/>
          </p:nvSpPr>
          <p:spPr>
            <a:xfrm rot="21437230" flipH="1">
              <a:off x="7138416" y="2267521"/>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rot="162769">
              <a:off x="6922580" y="2267521"/>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 name="Group 20"/>
          <p:cNvGrpSpPr/>
          <p:nvPr/>
        </p:nvGrpSpPr>
        <p:grpSpPr>
          <a:xfrm>
            <a:off x="1664446" y="1696307"/>
            <a:ext cx="1897380" cy="1288637"/>
            <a:chOff x="1664446" y="1696307"/>
            <a:chExt cx="1897380" cy="1288637"/>
          </a:xfrm>
        </p:grpSpPr>
        <p:sp>
          <p:nvSpPr>
            <p:cNvPr id="21" name="TextBox 21"/>
            <p:cNvSpPr txBox="1"/>
            <p:nvPr/>
          </p:nvSpPr>
          <p:spPr>
            <a:xfrm>
              <a:off x="1664446" y="1696307"/>
              <a:ext cx="1897380" cy="75819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400" b="1">
                  <a:solidFill>
                    <a:schemeClr val="accent1">
                      <a:alpha val="100000"/>
                    </a:schemeClr>
                  </a:solidFill>
                  <a:latin typeface="Microsoft Yahei"/>
                  <a:ea typeface="Microsoft Yahei"/>
                  <a:cs typeface="Microsoft Yahei"/>
                </a:rPr>
                <a:t>01</a:t>
              </a:r>
            </a:p>
          </p:txBody>
        </p:sp>
        <p:sp>
          <p:nvSpPr>
            <p:cNvPr id="22" name="TextBox 22"/>
            <p:cNvSpPr txBox="1"/>
            <p:nvPr/>
          </p:nvSpPr>
          <p:spPr>
            <a:xfrm>
              <a:off x="1664446" y="2655379"/>
              <a:ext cx="1897380" cy="3295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575" b="1">
                  <a:solidFill>
                    <a:schemeClr val="accent1">
                      <a:alpha val="100000"/>
                    </a:schemeClr>
                  </a:solidFill>
                  <a:latin typeface="Microsoft Yahei"/>
                  <a:ea typeface="Microsoft Yahei"/>
                  <a:cs typeface="Microsoft Yahei"/>
                </a:rPr>
                <a:t>定义</a:t>
              </a:r>
            </a:p>
          </p:txBody>
        </p:sp>
      </p:grpSp>
      <p:grpSp>
        <p:nvGrpSpPr>
          <p:cNvPr id="23" name="Group 23"/>
          <p:cNvGrpSpPr/>
          <p:nvPr/>
        </p:nvGrpSpPr>
        <p:grpSpPr>
          <a:xfrm>
            <a:off x="7583853" y="1696307"/>
            <a:ext cx="1897380" cy="1288637"/>
            <a:chOff x="7583853" y="1696307"/>
            <a:chExt cx="1897380" cy="1288637"/>
          </a:xfrm>
        </p:grpSpPr>
        <p:sp>
          <p:nvSpPr>
            <p:cNvPr id="24" name="TextBox 24"/>
            <p:cNvSpPr txBox="1"/>
            <p:nvPr/>
          </p:nvSpPr>
          <p:spPr>
            <a:xfrm>
              <a:off x="7583853" y="1696307"/>
              <a:ext cx="1897380" cy="75819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400" b="1">
                  <a:solidFill>
                    <a:schemeClr val="accent1">
                      <a:alpha val="100000"/>
                    </a:schemeClr>
                  </a:solidFill>
                  <a:latin typeface="Microsoft Yahei"/>
                  <a:ea typeface="Microsoft Yahei"/>
                  <a:cs typeface="Microsoft Yahei"/>
                </a:rPr>
                <a:t>02</a:t>
              </a:r>
            </a:p>
          </p:txBody>
        </p:sp>
        <p:sp>
          <p:nvSpPr>
            <p:cNvPr id="25" name="TextBox 25"/>
            <p:cNvSpPr txBox="1"/>
            <p:nvPr/>
          </p:nvSpPr>
          <p:spPr>
            <a:xfrm>
              <a:off x="7583853" y="2655379"/>
              <a:ext cx="1897380" cy="3295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575" b="1">
                  <a:solidFill>
                    <a:schemeClr val="accent1">
                      <a:alpha val="100000"/>
                    </a:schemeClr>
                  </a:solidFill>
                  <a:latin typeface="Microsoft Yahei"/>
                  <a:ea typeface="Microsoft Yahei"/>
                  <a:cs typeface="Microsoft Yahei"/>
                </a:rPr>
                <a:t>分类</a:t>
              </a:r>
            </a:p>
          </p:txBody>
        </p:sp>
      </p:grpSp>
      <p:grpSp>
        <p:nvGrpSpPr>
          <p:cNvPr id="26" name="Group 26"/>
          <p:cNvGrpSpPr/>
          <p:nvPr/>
        </p:nvGrpSpPr>
        <p:grpSpPr>
          <a:xfrm>
            <a:off x="854583" y="3639788"/>
            <a:ext cx="248317" cy="552641"/>
            <a:chOff x="854583" y="3639788"/>
            <a:chExt cx="248317" cy="552641"/>
          </a:xfrm>
        </p:grpSpPr>
        <p:sp>
          <p:nvSpPr>
            <p:cNvPr id="27" name="AutoShape 27"/>
            <p:cNvSpPr/>
            <p:nvPr/>
          </p:nvSpPr>
          <p:spPr>
            <a:xfrm>
              <a:off x="902113"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rot="457219">
              <a:off x="854583"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rot="21142780" flipH="1">
              <a:off x="1059561"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rot="21437230" flipH="1">
              <a:off x="992886"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rot="162769">
              <a:off x="893731"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2" name="Group 32"/>
          <p:cNvGrpSpPr/>
          <p:nvPr/>
        </p:nvGrpSpPr>
        <p:grpSpPr>
          <a:xfrm>
            <a:off x="863537" y="3450812"/>
            <a:ext cx="226885" cy="256032"/>
            <a:chOff x="863537" y="3450812"/>
            <a:chExt cx="226885" cy="256032"/>
          </a:xfrm>
        </p:grpSpPr>
        <p:sp>
          <p:nvSpPr>
            <p:cNvPr id="33" name="Freeform 33"/>
            <p:cNvSpPr/>
            <p:nvPr/>
          </p:nvSpPr>
          <p:spPr>
            <a:xfrm>
              <a:off x="925163"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863537"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964121"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6" name="Group 36"/>
          <p:cNvGrpSpPr/>
          <p:nvPr/>
        </p:nvGrpSpPr>
        <p:grpSpPr>
          <a:xfrm>
            <a:off x="1316450" y="3639788"/>
            <a:ext cx="248317" cy="552641"/>
            <a:chOff x="1316450" y="3639788"/>
            <a:chExt cx="248317" cy="552641"/>
          </a:xfrm>
        </p:grpSpPr>
        <p:sp>
          <p:nvSpPr>
            <p:cNvPr id="37" name="AutoShape 37"/>
            <p:cNvSpPr/>
            <p:nvPr/>
          </p:nvSpPr>
          <p:spPr>
            <a:xfrm>
              <a:off x="1363980"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rot="457219">
              <a:off x="1316450"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rot="21142780" flipH="1">
              <a:off x="1521428"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rot="21437230" flipH="1">
              <a:off x="1454753"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rot="162769">
              <a:off x="1355598"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2" name="Group 42"/>
          <p:cNvGrpSpPr/>
          <p:nvPr/>
        </p:nvGrpSpPr>
        <p:grpSpPr>
          <a:xfrm>
            <a:off x="1325404" y="3450812"/>
            <a:ext cx="226885" cy="256032"/>
            <a:chOff x="1325404" y="3450812"/>
            <a:chExt cx="226885" cy="256032"/>
          </a:xfrm>
        </p:grpSpPr>
        <p:sp>
          <p:nvSpPr>
            <p:cNvPr id="43" name="Freeform 43"/>
            <p:cNvSpPr/>
            <p:nvPr/>
          </p:nvSpPr>
          <p:spPr>
            <a:xfrm>
              <a:off x="1387030"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Freeform 44"/>
            <p:cNvSpPr/>
            <p:nvPr/>
          </p:nvSpPr>
          <p:spPr>
            <a:xfrm>
              <a:off x="1325404"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1425988"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6" name="Group 46"/>
          <p:cNvGrpSpPr/>
          <p:nvPr/>
        </p:nvGrpSpPr>
        <p:grpSpPr>
          <a:xfrm>
            <a:off x="1778317" y="3639788"/>
            <a:ext cx="248318" cy="552641"/>
            <a:chOff x="1778317" y="3639788"/>
            <a:chExt cx="248318" cy="552641"/>
          </a:xfrm>
        </p:grpSpPr>
        <p:sp>
          <p:nvSpPr>
            <p:cNvPr id="47" name="AutoShape 47"/>
            <p:cNvSpPr/>
            <p:nvPr/>
          </p:nvSpPr>
          <p:spPr>
            <a:xfrm>
              <a:off x="1825847"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rot="457219">
              <a:off x="1778317"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rot="21142780" flipH="1">
              <a:off x="1983296"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rot="21437230" flipH="1">
              <a:off x="1916621"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rot="162769">
              <a:off x="1817465"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2" name="Group 52"/>
          <p:cNvGrpSpPr/>
          <p:nvPr/>
        </p:nvGrpSpPr>
        <p:grpSpPr>
          <a:xfrm>
            <a:off x="1787271" y="3450812"/>
            <a:ext cx="226885" cy="256032"/>
            <a:chOff x="1787271" y="3450812"/>
            <a:chExt cx="226885" cy="256032"/>
          </a:xfrm>
        </p:grpSpPr>
        <p:sp>
          <p:nvSpPr>
            <p:cNvPr id="53" name="Freeform 53"/>
            <p:cNvSpPr/>
            <p:nvPr/>
          </p:nvSpPr>
          <p:spPr>
            <a:xfrm>
              <a:off x="1848898"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Freeform 54"/>
            <p:cNvSpPr/>
            <p:nvPr/>
          </p:nvSpPr>
          <p:spPr>
            <a:xfrm>
              <a:off x="1787271"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Freeform 55"/>
            <p:cNvSpPr/>
            <p:nvPr/>
          </p:nvSpPr>
          <p:spPr>
            <a:xfrm>
              <a:off x="1887855"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6" name="Group 56"/>
          <p:cNvGrpSpPr/>
          <p:nvPr/>
        </p:nvGrpSpPr>
        <p:grpSpPr>
          <a:xfrm>
            <a:off x="2240185" y="3639788"/>
            <a:ext cx="248317" cy="552641"/>
            <a:chOff x="2240185" y="3639788"/>
            <a:chExt cx="248317" cy="552641"/>
          </a:xfrm>
        </p:grpSpPr>
        <p:sp>
          <p:nvSpPr>
            <p:cNvPr id="57" name="AutoShape 57"/>
            <p:cNvSpPr/>
            <p:nvPr/>
          </p:nvSpPr>
          <p:spPr>
            <a:xfrm>
              <a:off x="2287714"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rot="457219">
              <a:off x="2240185"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rot="21142780" flipH="1">
              <a:off x="2445163"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rot="21437230" flipH="1">
              <a:off x="2378488"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rot="162769">
              <a:off x="2279333"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2" name="Group 62"/>
          <p:cNvGrpSpPr/>
          <p:nvPr/>
        </p:nvGrpSpPr>
        <p:grpSpPr>
          <a:xfrm>
            <a:off x="2249138" y="3450812"/>
            <a:ext cx="226885" cy="256032"/>
            <a:chOff x="2249138" y="3450812"/>
            <a:chExt cx="226885" cy="256032"/>
          </a:xfrm>
        </p:grpSpPr>
        <p:sp>
          <p:nvSpPr>
            <p:cNvPr id="63" name="Freeform 63"/>
            <p:cNvSpPr/>
            <p:nvPr/>
          </p:nvSpPr>
          <p:spPr>
            <a:xfrm>
              <a:off x="2310765"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Freeform 64"/>
            <p:cNvSpPr/>
            <p:nvPr/>
          </p:nvSpPr>
          <p:spPr>
            <a:xfrm>
              <a:off x="2249138"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Freeform 65"/>
            <p:cNvSpPr/>
            <p:nvPr/>
          </p:nvSpPr>
          <p:spPr>
            <a:xfrm>
              <a:off x="2349722"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6" name="Group 66"/>
          <p:cNvGrpSpPr/>
          <p:nvPr/>
        </p:nvGrpSpPr>
        <p:grpSpPr>
          <a:xfrm>
            <a:off x="2702052" y="3639788"/>
            <a:ext cx="248317" cy="552641"/>
            <a:chOff x="2702052" y="3639788"/>
            <a:chExt cx="248317" cy="552641"/>
          </a:xfrm>
        </p:grpSpPr>
        <p:sp>
          <p:nvSpPr>
            <p:cNvPr id="67" name="AutoShape 67"/>
            <p:cNvSpPr/>
            <p:nvPr/>
          </p:nvSpPr>
          <p:spPr>
            <a:xfrm>
              <a:off x="2749582"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rot="457219">
              <a:off x="2702052"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rot="21142780" flipH="1">
              <a:off x="2907030"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rot="21437230" flipH="1">
              <a:off x="2840355"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rot="162769">
              <a:off x="2741200"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2" name="Group 72"/>
          <p:cNvGrpSpPr/>
          <p:nvPr/>
        </p:nvGrpSpPr>
        <p:grpSpPr>
          <a:xfrm>
            <a:off x="2711005" y="3450812"/>
            <a:ext cx="226885" cy="256032"/>
            <a:chOff x="2711005" y="3450812"/>
            <a:chExt cx="226885" cy="256032"/>
          </a:xfrm>
        </p:grpSpPr>
        <p:sp>
          <p:nvSpPr>
            <p:cNvPr id="73" name="Freeform 73"/>
            <p:cNvSpPr/>
            <p:nvPr/>
          </p:nvSpPr>
          <p:spPr>
            <a:xfrm>
              <a:off x="2772728"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4" name="Freeform 74"/>
            <p:cNvSpPr/>
            <p:nvPr/>
          </p:nvSpPr>
          <p:spPr>
            <a:xfrm>
              <a:off x="2711005"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5" name="Freeform 75"/>
            <p:cNvSpPr/>
            <p:nvPr/>
          </p:nvSpPr>
          <p:spPr>
            <a:xfrm>
              <a:off x="2811589"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6" name="Group 76"/>
          <p:cNvGrpSpPr/>
          <p:nvPr/>
        </p:nvGrpSpPr>
        <p:grpSpPr>
          <a:xfrm>
            <a:off x="3163919" y="3639788"/>
            <a:ext cx="248317" cy="552641"/>
            <a:chOff x="3163919" y="3639788"/>
            <a:chExt cx="248317" cy="552641"/>
          </a:xfrm>
        </p:grpSpPr>
        <p:sp>
          <p:nvSpPr>
            <p:cNvPr id="77" name="AutoShape 77"/>
            <p:cNvSpPr/>
            <p:nvPr/>
          </p:nvSpPr>
          <p:spPr>
            <a:xfrm>
              <a:off x="3211449"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8" name="AutoShape 78"/>
            <p:cNvSpPr/>
            <p:nvPr/>
          </p:nvSpPr>
          <p:spPr>
            <a:xfrm rot="457219">
              <a:off x="3163919"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9" name="AutoShape 79"/>
            <p:cNvSpPr/>
            <p:nvPr/>
          </p:nvSpPr>
          <p:spPr>
            <a:xfrm rot="21142780" flipH="1">
              <a:off x="3368897"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0" name="AutoShape 80"/>
            <p:cNvSpPr/>
            <p:nvPr/>
          </p:nvSpPr>
          <p:spPr>
            <a:xfrm rot="21437230" flipH="1">
              <a:off x="3302222"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1" name="AutoShape 81"/>
            <p:cNvSpPr/>
            <p:nvPr/>
          </p:nvSpPr>
          <p:spPr>
            <a:xfrm rot="162769">
              <a:off x="3203067"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2" name="Group 82"/>
          <p:cNvGrpSpPr/>
          <p:nvPr/>
        </p:nvGrpSpPr>
        <p:grpSpPr>
          <a:xfrm>
            <a:off x="3172873" y="3450812"/>
            <a:ext cx="226885" cy="256032"/>
            <a:chOff x="3172873" y="3450812"/>
            <a:chExt cx="226885" cy="256032"/>
          </a:xfrm>
        </p:grpSpPr>
        <p:sp>
          <p:nvSpPr>
            <p:cNvPr id="83" name="Freeform 83"/>
            <p:cNvSpPr/>
            <p:nvPr/>
          </p:nvSpPr>
          <p:spPr>
            <a:xfrm>
              <a:off x="3234595"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4" name="Freeform 84"/>
            <p:cNvSpPr/>
            <p:nvPr/>
          </p:nvSpPr>
          <p:spPr>
            <a:xfrm>
              <a:off x="3172873"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5" name="Freeform 85"/>
            <p:cNvSpPr/>
            <p:nvPr/>
          </p:nvSpPr>
          <p:spPr>
            <a:xfrm>
              <a:off x="3273457"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6" name="Group 86"/>
          <p:cNvGrpSpPr/>
          <p:nvPr/>
        </p:nvGrpSpPr>
        <p:grpSpPr>
          <a:xfrm>
            <a:off x="3625787" y="3639788"/>
            <a:ext cx="248316" cy="552641"/>
            <a:chOff x="3625787" y="3639788"/>
            <a:chExt cx="248316" cy="552641"/>
          </a:xfrm>
        </p:grpSpPr>
        <p:sp>
          <p:nvSpPr>
            <p:cNvPr id="87" name="AutoShape 87"/>
            <p:cNvSpPr/>
            <p:nvPr/>
          </p:nvSpPr>
          <p:spPr>
            <a:xfrm>
              <a:off x="3673316"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8" name="AutoShape 88"/>
            <p:cNvSpPr/>
            <p:nvPr/>
          </p:nvSpPr>
          <p:spPr>
            <a:xfrm rot="457219">
              <a:off x="3625787"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9" name="AutoShape 89"/>
            <p:cNvSpPr/>
            <p:nvPr/>
          </p:nvSpPr>
          <p:spPr>
            <a:xfrm rot="21142780" flipH="1">
              <a:off x="3830764"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0" name="AutoShape 90"/>
            <p:cNvSpPr/>
            <p:nvPr/>
          </p:nvSpPr>
          <p:spPr>
            <a:xfrm rot="21437230" flipH="1">
              <a:off x="3764089"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1" name="AutoShape 91"/>
            <p:cNvSpPr/>
            <p:nvPr/>
          </p:nvSpPr>
          <p:spPr>
            <a:xfrm rot="162769">
              <a:off x="3664934"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2" name="Group 92"/>
          <p:cNvGrpSpPr/>
          <p:nvPr/>
        </p:nvGrpSpPr>
        <p:grpSpPr>
          <a:xfrm>
            <a:off x="3634740" y="3450812"/>
            <a:ext cx="226885" cy="256032"/>
            <a:chOff x="3634740" y="3450812"/>
            <a:chExt cx="226885" cy="256032"/>
          </a:xfrm>
        </p:grpSpPr>
        <p:sp>
          <p:nvSpPr>
            <p:cNvPr id="93" name="Freeform 93"/>
            <p:cNvSpPr/>
            <p:nvPr/>
          </p:nvSpPr>
          <p:spPr>
            <a:xfrm>
              <a:off x="3696462"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4" name="Freeform 94"/>
            <p:cNvSpPr/>
            <p:nvPr/>
          </p:nvSpPr>
          <p:spPr>
            <a:xfrm>
              <a:off x="3634740"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5" name="Freeform 95"/>
            <p:cNvSpPr/>
            <p:nvPr/>
          </p:nvSpPr>
          <p:spPr>
            <a:xfrm>
              <a:off x="3735324"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6" name="Group 96"/>
          <p:cNvGrpSpPr/>
          <p:nvPr/>
        </p:nvGrpSpPr>
        <p:grpSpPr>
          <a:xfrm>
            <a:off x="4087654" y="3639788"/>
            <a:ext cx="248317" cy="552641"/>
            <a:chOff x="4087654" y="3639788"/>
            <a:chExt cx="248317" cy="552641"/>
          </a:xfrm>
        </p:grpSpPr>
        <p:sp>
          <p:nvSpPr>
            <p:cNvPr id="97" name="AutoShape 97"/>
            <p:cNvSpPr/>
            <p:nvPr/>
          </p:nvSpPr>
          <p:spPr>
            <a:xfrm>
              <a:off x="4135184"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8" name="AutoShape 98"/>
            <p:cNvSpPr/>
            <p:nvPr/>
          </p:nvSpPr>
          <p:spPr>
            <a:xfrm rot="457219">
              <a:off x="4087654"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9" name="AutoShape 99"/>
            <p:cNvSpPr/>
            <p:nvPr/>
          </p:nvSpPr>
          <p:spPr>
            <a:xfrm rot="21142780" flipH="1">
              <a:off x="4292632"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0" name="AutoShape 100"/>
            <p:cNvSpPr/>
            <p:nvPr/>
          </p:nvSpPr>
          <p:spPr>
            <a:xfrm rot="21437230" flipH="1">
              <a:off x="4225957"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1" name="AutoShape 101"/>
            <p:cNvSpPr/>
            <p:nvPr/>
          </p:nvSpPr>
          <p:spPr>
            <a:xfrm rot="162769">
              <a:off x="4126802"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2" name="Group 102"/>
          <p:cNvGrpSpPr/>
          <p:nvPr/>
        </p:nvGrpSpPr>
        <p:grpSpPr>
          <a:xfrm>
            <a:off x="4096607" y="3450812"/>
            <a:ext cx="226885" cy="256032"/>
            <a:chOff x="4096607" y="3450812"/>
            <a:chExt cx="226885" cy="256032"/>
          </a:xfrm>
        </p:grpSpPr>
        <p:sp>
          <p:nvSpPr>
            <p:cNvPr id="103" name="Freeform 103"/>
            <p:cNvSpPr/>
            <p:nvPr/>
          </p:nvSpPr>
          <p:spPr>
            <a:xfrm>
              <a:off x="4158329"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4" name="Freeform 104"/>
            <p:cNvSpPr/>
            <p:nvPr/>
          </p:nvSpPr>
          <p:spPr>
            <a:xfrm>
              <a:off x="4096607"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5" name="Freeform 105"/>
            <p:cNvSpPr/>
            <p:nvPr/>
          </p:nvSpPr>
          <p:spPr>
            <a:xfrm>
              <a:off x="4197191"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6" name="Group 106"/>
          <p:cNvGrpSpPr/>
          <p:nvPr/>
        </p:nvGrpSpPr>
        <p:grpSpPr>
          <a:xfrm>
            <a:off x="4549521" y="3639788"/>
            <a:ext cx="248317" cy="552641"/>
            <a:chOff x="4549521" y="3639788"/>
            <a:chExt cx="248317" cy="552641"/>
          </a:xfrm>
        </p:grpSpPr>
        <p:sp>
          <p:nvSpPr>
            <p:cNvPr id="107" name="AutoShape 107"/>
            <p:cNvSpPr/>
            <p:nvPr/>
          </p:nvSpPr>
          <p:spPr>
            <a:xfrm>
              <a:off x="4597051"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8" name="AutoShape 108"/>
            <p:cNvSpPr/>
            <p:nvPr/>
          </p:nvSpPr>
          <p:spPr>
            <a:xfrm rot="457219">
              <a:off x="4549521"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9" name="AutoShape 109"/>
            <p:cNvSpPr/>
            <p:nvPr/>
          </p:nvSpPr>
          <p:spPr>
            <a:xfrm rot="21142780" flipH="1">
              <a:off x="4754499"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0" name="AutoShape 110"/>
            <p:cNvSpPr/>
            <p:nvPr/>
          </p:nvSpPr>
          <p:spPr>
            <a:xfrm rot="21437230" flipH="1">
              <a:off x="4687824"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1" name="AutoShape 111"/>
            <p:cNvSpPr/>
            <p:nvPr/>
          </p:nvSpPr>
          <p:spPr>
            <a:xfrm rot="162769">
              <a:off x="4588669"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2" name="Group 112"/>
          <p:cNvGrpSpPr/>
          <p:nvPr/>
        </p:nvGrpSpPr>
        <p:grpSpPr>
          <a:xfrm>
            <a:off x="4558474" y="3450812"/>
            <a:ext cx="226885" cy="256032"/>
            <a:chOff x="4558474" y="3450812"/>
            <a:chExt cx="226885" cy="256032"/>
          </a:xfrm>
        </p:grpSpPr>
        <p:sp>
          <p:nvSpPr>
            <p:cNvPr id="113" name="Freeform 113"/>
            <p:cNvSpPr/>
            <p:nvPr/>
          </p:nvSpPr>
          <p:spPr>
            <a:xfrm>
              <a:off x="4620196"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4" name="Freeform 114"/>
            <p:cNvSpPr/>
            <p:nvPr/>
          </p:nvSpPr>
          <p:spPr>
            <a:xfrm>
              <a:off x="4558474"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5" name="Freeform 115"/>
            <p:cNvSpPr/>
            <p:nvPr/>
          </p:nvSpPr>
          <p:spPr>
            <a:xfrm>
              <a:off x="4659059"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6" name="Group 116"/>
          <p:cNvGrpSpPr/>
          <p:nvPr/>
        </p:nvGrpSpPr>
        <p:grpSpPr>
          <a:xfrm>
            <a:off x="5011388" y="3639788"/>
            <a:ext cx="248317" cy="552641"/>
            <a:chOff x="5011388" y="3639788"/>
            <a:chExt cx="248317" cy="552641"/>
          </a:xfrm>
        </p:grpSpPr>
        <p:sp>
          <p:nvSpPr>
            <p:cNvPr id="117" name="AutoShape 117"/>
            <p:cNvSpPr/>
            <p:nvPr/>
          </p:nvSpPr>
          <p:spPr>
            <a:xfrm>
              <a:off x="5059013"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8" name="AutoShape 118"/>
            <p:cNvSpPr/>
            <p:nvPr/>
          </p:nvSpPr>
          <p:spPr>
            <a:xfrm rot="457219">
              <a:off x="5011388"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9" name="AutoShape 119"/>
            <p:cNvSpPr/>
            <p:nvPr/>
          </p:nvSpPr>
          <p:spPr>
            <a:xfrm rot="21142780" flipH="1">
              <a:off x="5216366"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0" name="AutoShape 120"/>
            <p:cNvSpPr/>
            <p:nvPr/>
          </p:nvSpPr>
          <p:spPr>
            <a:xfrm rot="21437230" flipH="1">
              <a:off x="5149691"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1" name="AutoShape 121"/>
            <p:cNvSpPr/>
            <p:nvPr/>
          </p:nvSpPr>
          <p:spPr>
            <a:xfrm rot="162769">
              <a:off x="5050536"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2" name="Group 122"/>
          <p:cNvGrpSpPr/>
          <p:nvPr/>
        </p:nvGrpSpPr>
        <p:grpSpPr>
          <a:xfrm>
            <a:off x="5020342" y="3450812"/>
            <a:ext cx="226885" cy="256032"/>
            <a:chOff x="5020342" y="3450812"/>
            <a:chExt cx="226885" cy="256032"/>
          </a:xfrm>
        </p:grpSpPr>
        <p:sp>
          <p:nvSpPr>
            <p:cNvPr id="123" name="Freeform 123"/>
            <p:cNvSpPr/>
            <p:nvPr/>
          </p:nvSpPr>
          <p:spPr>
            <a:xfrm>
              <a:off x="5082064"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4" name="Freeform 124"/>
            <p:cNvSpPr/>
            <p:nvPr/>
          </p:nvSpPr>
          <p:spPr>
            <a:xfrm>
              <a:off x="5020342"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5" name="Freeform 125"/>
            <p:cNvSpPr/>
            <p:nvPr/>
          </p:nvSpPr>
          <p:spPr>
            <a:xfrm>
              <a:off x="5120926"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6" name="Group 126"/>
          <p:cNvGrpSpPr/>
          <p:nvPr/>
        </p:nvGrpSpPr>
        <p:grpSpPr>
          <a:xfrm>
            <a:off x="854583" y="4613529"/>
            <a:ext cx="248317" cy="552641"/>
            <a:chOff x="854583" y="4613529"/>
            <a:chExt cx="248317" cy="552641"/>
          </a:xfrm>
        </p:grpSpPr>
        <p:sp>
          <p:nvSpPr>
            <p:cNvPr id="127" name="AutoShape 127"/>
            <p:cNvSpPr/>
            <p:nvPr/>
          </p:nvSpPr>
          <p:spPr>
            <a:xfrm>
              <a:off x="902113"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8" name="AutoShape 128"/>
            <p:cNvSpPr/>
            <p:nvPr/>
          </p:nvSpPr>
          <p:spPr>
            <a:xfrm rot="457219">
              <a:off x="854583"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9" name="AutoShape 129"/>
            <p:cNvSpPr/>
            <p:nvPr/>
          </p:nvSpPr>
          <p:spPr>
            <a:xfrm rot="21142780" flipH="1">
              <a:off x="1059561"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0" name="AutoShape 130"/>
            <p:cNvSpPr/>
            <p:nvPr/>
          </p:nvSpPr>
          <p:spPr>
            <a:xfrm rot="21437230" flipH="1">
              <a:off x="992886"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1" name="AutoShape 131"/>
            <p:cNvSpPr/>
            <p:nvPr/>
          </p:nvSpPr>
          <p:spPr>
            <a:xfrm rot="162769">
              <a:off x="893731"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2" name="Group 132"/>
          <p:cNvGrpSpPr/>
          <p:nvPr/>
        </p:nvGrpSpPr>
        <p:grpSpPr>
          <a:xfrm>
            <a:off x="863537" y="4424553"/>
            <a:ext cx="226885" cy="256032"/>
            <a:chOff x="863537" y="4424553"/>
            <a:chExt cx="226885" cy="256032"/>
          </a:xfrm>
        </p:grpSpPr>
        <p:sp>
          <p:nvSpPr>
            <p:cNvPr id="133" name="Freeform 133"/>
            <p:cNvSpPr/>
            <p:nvPr/>
          </p:nvSpPr>
          <p:spPr>
            <a:xfrm>
              <a:off x="925163"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4" name="Freeform 134"/>
            <p:cNvSpPr/>
            <p:nvPr/>
          </p:nvSpPr>
          <p:spPr>
            <a:xfrm>
              <a:off x="863537"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5" name="Freeform 135"/>
            <p:cNvSpPr/>
            <p:nvPr/>
          </p:nvSpPr>
          <p:spPr>
            <a:xfrm>
              <a:off x="964121"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6" name="Group 136"/>
          <p:cNvGrpSpPr/>
          <p:nvPr/>
        </p:nvGrpSpPr>
        <p:grpSpPr>
          <a:xfrm>
            <a:off x="1316450" y="4613529"/>
            <a:ext cx="248317" cy="552641"/>
            <a:chOff x="1316450" y="4613529"/>
            <a:chExt cx="248317" cy="552641"/>
          </a:xfrm>
        </p:grpSpPr>
        <p:sp>
          <p:nvSpPr>
            <p:cNvPr id="137" name="AutoShape 137"/>
            <p:cNvSpPr/>
            <p:nvPr/>
          </p:nvSpPr>
          <p:spPr>
            <a:xfrm>
              <a:off x="1363980"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8" name="AutoShape 138"/>
            <p:cNvSpPr/>
            <p:nvPr/>
          </p:nvSpPr>
          <p:spPr>
            <a:xfrm rot="457219">
              <a:off x="1316450"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9" name="AutoShape 139"/>
            <p:cNvSpPr/>
            <p:nvPr/>
          </p:nvSpPr>
          <p:spPr>
            <a:xfrm rot="21142780" flipH="1">
              <a:off x="1521428"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0" name="AutoShape 140"/>
            <p:cNvSpPr/>
            <p:nvPr/>
          </p:nvSpPr>
          <p:spPr>
            <a:xfrm rot="21437230" flipH="1">
              <a:off x="1454753"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1" name="AutoShape 141"/>
            <p:cNvSpPr/>
            <p:nvPr/>
          </p:nvSpPr>
          <p:spPr>
            <a:xfrm rot="162769">
              <a:off x="1355598"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2" name="Group 142"/>
          <p:cNvGrpSpPr/>
          <p:nvPr/>
        </p:nvGrpSpPr>
        <p:grpSpPr>
          <a:xfrm>
            <a:off x="1325404" y="4424553"/>
            <a:ext cx="226885" cy="256032"/>
            <a:chOff x="1325404" y="4424553"/>
            <a:chExt cx="226885" cy="256032"/>
          </a:xfrm>
        </p:grpSpPr>
        <p:sp>
          <p:nvSpPr>
            <p:cNvPr id="143" name="Freeform 143"/>
            <p:cNvSpPr/>
            <p:nvPr/>
          </p:nvSpPr>
          <p:spPr>
            <a:xfrm>
              <a:off x="1387030"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4" name="Freeform 144"/>
            <p:cNvSpPr/>
            <p:nvPr/>
          </p:nvSpPr>
          <p:spPr>
            <a:xfrm>
              <a:off x="1325404"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5" name="Freeform 145"/>
            <p:cNvSpPr/>
            <p:nvPr/>
          </p:nvSpPr>
          <p:spPr>
            <a:xfrm>
              <a:off x="1425988"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6" name="Group 146"/>
          <p:cNvGrpSpPr/>
          <p:nvPr/>
        </p:nvGrpSpPr>
        <p:grpSpPr>
          <a:xfrm>
            <a:off x="1778317" y="4613529"/>
            <a:ext cx="248318" cy="552641"/>
            <a:chOff x="1778317" y="4613529"/>
            <a:chExt cx="248318" cy="552641"/>
          </a:xfrm>
        </p:grpSpPr>
        <p:sp>
          <p:nvSpPr>
            <p:cNvPr id="147" name="AutoShape 147"/>
            <p:cNvSpPr/>
            <p:nvPr/>
          </p:nvSpPr>
          <p:spPr>
            <a:xfrm>
              <a:off x="1825847"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8" name="AutoShape 148"/>
            <p:cNvSpPr/>
            <p:nvPr/>
          </p:nvSpPr>
          <p:spPr>
            <a:xfrm rot="457219">
              <a:off x="1778317"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9" name="AutoShape 149"/>
            <p:cNvSpPr/>
            <p:nvPr/>
          </p:nvSpPr>
          <p:spPr>
            <a:xfrm rot="21142780" flipH="1">
              <a:off x="1983296"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0" name="AutoShape 150"/>
            <p:cNvSpPr/>
            <p:nvPr/>
          </p:nvSpPr>
          <p:spPr>
            <a:xfrm rot="21437230" flipH="1">
              <a:off x="1916621"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1" name="AutoShape 151"/>
            <p:cNvSpPr/>
            <p:nvPr/>
          </p:nvSpPr>
          <p:spPr>
            <a:xfrm rot="162769">
              <a:off x="1817465"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2" name="Group 152"/>
          <p:cNvGrpSpPr/>
          <p:nvPr/>
        </p:nvGrpSpPr>
        <p:grpSpPr>
          <a:xfrm>
            <a:off x="1787271" y="4424553"/>
            <a:ext cx="226885" cy="256032"/>
            <a:chOff x="1787271" y="4424553"/>
            <a:chExt cx="226885" cy="256032"/>
          </a:xfrm>
        </p:grpSpPr>
        <p:sp>
          <p:nvSpPr>
            <p:cNvPr id="153" name="Freeform 153"/>
            <p:cNvSpPr/>
            <p:nvPr/>
          </p:nvSpPr>
          <p:spPr>
            <a:xfrm>
              <a:off x="1848898"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4" name="Freeform 154"/>
            <p:cNvSpPr/>
            <p:nvPr/>
          </p:nvSpPr>
          <p:spPr>
            <a:xfrm>
              <a:off x="1787271"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5" name="Freeform 155"/>
            <p:cNvSpPr/>
            <p:nvPr/>
          </p:nvSpPr>
          <p:spPr>
            <a:xfrm>
              <a:off x="1887855"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6" name="Group 156"/>
          <p:cNvGrpSpPr/>
          <p:nvPr/>
        </p:nvGrpSpPr>
        <p:grpSpPr>
          <a:xfrm>
            <a:off x="2240185" y="4613529"/>
            <a:ext cx="248317" cy="552641"/>
            <a:chOff x="2240185" y="4613529"/>
            <a:chExt cx="248317" cy="552641"/>
          </a:xfrm>
        </p:grpSpPr>
        <p:sp>
          <p:nvSpPr>
            <p:cNvPr id="157" name="AutoShape 157"/>
            <p:cNvSpPr/>
            <p:nvPr/>
          </p:nvSpPr>
          <p:spPr>
            <a:xfrm>
              <a:off x="2287714"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8" name="AutoShape 158"/>
            <p:cNvSpPr/>
            <p:nvPr/>
          </p:nvSpPr>
          <p:spPr>
            <a:xfrm rot="457219">
              <a:off x="2240185"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9" name="AutoShape 159"/>
            <p:cNvSpPr/>
            <p:nvPr/>
          </p:nvSpPr>
          <p:spPr>
            <a:xfrm rot="21142780" flipH="1">
              <a:off x="2445163"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0" name="AutoShape 160"/>
            <p:cNvSpPr/>
            <p:nvPr/>
          </p:nvSpPr>
          <p:spPr>
            <a:xfrm rot="21437230" flipH="1">
              <a:off x="2378488"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1" name="AutoShape 161"/>
            <p:cNvSpPr/>
            <p:nvPr/>
          </p:nvSpPr>
          <p:spPr>
            <a:xfrm rot="162769">
              <a:off x="2279333"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2" name="Group 162"/>
          <p:cNvGrpSpPr/>
          <p:nvPr/>
        </p:nvGrpSpPr>
        <p:grpSpPr>
          <a:xfrm>
            <a:off x="2249138" y="4424553"/>
            <a:ext cx="226885" cy="256032"/>
            <a:chOff x="2249138" y="4424553"/>
            <a:chExt cx="226885" cy="256032"/>
          </a:xfrm>
        </p:grpSpPr>
        <p:sp>
          <p:nvSpPr>
            <p:cNvPr id="163" name="Freeform 163"/>
            <p:cNvSpPr/>
            <p:nvPr/>
          </p:nvSpPr>
          <p:spPr>
            <a:xfrm>
              <a:off x="2310765"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4" name="Freeform 164"/>
            <p:cNvSpPr/>
            <p:nvPr/>
          </p:nvSpPr>
          <p:spPr>
            <a:xfrm>
              <a:off x="2249138"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5" name="Freeform 165"/>
            <p:cNvSpPr/>
            <p:nvPr/>
          </p:nvSpPr>
          <p:spPr>
            <a:xfrm>
              <a:off x="2349722"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6" name="Group 166"/>
          <p:cNvGrpSpPr/>
          <p:nvPr/>
        </p:nvGrpSpPr>
        <p:grpSpPr>
          <a:xfrm>
            <a:off x="2702052" y="4613529"/>
            <a:ext cx="248317" cy="552641"/>
            <a:chOff x="2702052" y="4613529"/>
            <a:chExt cx="248317" cy="552641"/>
          </a:xfrm>
        </p:grpSpPr>
        <p:sp>
          <p:nvSpPr>
            <p:cNvPr id="167" name="AutoShape 167"/>
            <p:cNvSpPr/>
            <p:nvPr/>
          </p:nvSpPr>
          <p:spPr>
            <a:xfrm>
              <a:off x="2749582"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8" name="AutoShape 168"/>
            <p:cNvSpPr/>
            <p:nvPr/>
          </p:nvSpPr>
          <p:spPr>
            <a:xfrm rot="457219">
              <a:off x="2702052"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9" name="AutoShape 169"/>
            <p:cNvSpPr/>
            <p:nvPr/>
          </p:nvSpPr>
          <p:spPr>
            <a:xfrm rot="21142780" flipH="1">
              <a:off x="2907030"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0" name="AutoShape 170"/>
            <p:cNvSpPr/>
            <p:nvPr/>
          </p:nvSpPr>
          <p:spPr>
            <a:xfrm rot="21437230" flipH="1">
              <a:off x="2840355"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1" name="AutoShape 171"/>
            <p:cNvSpPr/>
            <p:nvPr/>
          </p:nvSpPr>
          <p:spPr>
            <a:xfrm rot="162769">
              <a:off x="2741200"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2" name="Group 172"/>
          <p:cNvGrpSpPr/>
          <p:nvPr/>
        </p:nvGrpSpPr>
        <p:grpSpPr>
          <a:xfrm>
            <a:off x="2711005" y="4424553"/>
            <a:ext cx="226885" cy="256032"/>
            <a:chOff x="2711005" y="4424553"/>
            <a:chExt cx="226885" cy="256032"/>
          </a:xfrm>
        </p:grpSpPr>
        <p:sp>
          <p:nvSpPr>
            <p:cNvPr id="173" name="Freeform 173"/>
            <p:cNvSpPr/>
            <p:nvPr/>
          </p:nvSpPr>
          <p:spPr>
            <a:xfrm>
              <a:off x="2772728"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4" name="Freeform 174"/>
            <p:cNvSpPr/>
            <p:nvPr/>
          </p:nvSpPr>
          <p:spPr>
            <a:xfrm>
              <a:off x="2711005"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5" name="Freeform 175"/>
            <p:cNvSpPr/>
            <p:nvPr/>
          </p:nvSpPr>
          <p:spPr>
            <a:xfrm>
              <a:off x="2811589"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6" name="Group 176"/>
          <p:cNvGrpSpPr/>
          <p:nvPr/>
        </p:nvGrpSpPr>
        <p:grpSpPr>
          <a:xfrm>
            <a:off x="3163919" y="4613529"/>
            <a:ext cx="248317" cy="552641"/>
            <a:chOff x="3163919" y="4613529"/>
            <a:chExt cx="248317" cy="552641"/>
          </a:xfrm>
        </p:grpSpPr>
        <p:sp>
          <p:nvSpPr>
            <p:cNvPr id="177" name="AutoShape 177"/>
            <p:cNvSpPr/>
            <p:nvPr/>
          </p:nvSpPr>
          <p:spPr>
            <a:xfrm>
              <a:off x="3211449"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8" name="AutoShape 178"/>
            <p:cNvSpPr/>
            <p:nvPr/>
          </p:nvSpPr>
          <p:spPr>
            <a:xfrm rot="457219">
              <a:off x="3163919"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9" name="AutoShape 179"/>
            <p:cNvSpPr/>
            <p:nvPr/>
          </p:nvSpPr>
          <p:spPr>
            <a:xfrm rot="21142780" flipH="1">
              <a:off x="3368897"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0" name="AutoShape 180"/>
            <p:cNvSpPr/>
            <p:nvPr/>
          </p:nvSpPr>
          <p:spPr>
            <a:xfrm rot="21437230" flipH="1">
              <a:off x="3302222"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1" name="AutoShape 181"/>
            <p:cNvSpPr/>
            <p:nvPr/>
          </p:nvSpPr>
          <p:spPr>
            <a:xfrm rot="162769">
              <a:off x="3203067"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2" name="Group 182"/>
          <p:cNvGrpSpPr/>
          <p:nvPr/>
        </p:nvGrpSpPr>
        <p:grpSpPr>
          <a:xfrm>
            <a:off x="3172873" y="4424553"/>
            <a:ext cx="226885" cy="256032"/>
            <a:chOff x="3172873" y="4424553"/>
            <a:chExt cx="226885" cy="256032"/>
          </a:xfrm>
        </p:grpSpPr>
        <p:sp>
          <p:nvSpPr>
            <p:cNvPr id="183" name="Freeform 183"/>
            <p:cNvSpPr/>
            <p:nvPr/>
          </p:nvSpPr>
          <p:spPr>
            <a:xfrm>
              <a:off x="3234595"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4" name="Freeform 184"/>
            <p:cNvSpPr/>
            <p:nvPr/>
          </p:nvSpPr>
          <p:spPr>
            <a:xfrm>
              <a:off x="3172873"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5" name="Freeform 185"/>
            <p:cNvSpPr/>
            <p:nvPr/>
          </p:nvSpPr>
          <p:spPr>
            <a:xfrm>
              <a:off x="3273457"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6" name="Group 186"/>
          <p:cNvGrpSpPr/>
          <p:nvPr/>
        </p:nvGrpSpPr>
        <p:grpSpPr>
          <a:xfrm>
            <a:off x="3625787" y="4613529"/>
            <a:ext cx="248316" cy="552641"/>
            <a:chOff x="3625787" y="4613529"/>
            <a:chExt cx="248316" cy="552641"/>
          </a:xfrm>
        </p:grpSpPr>
        <p:sp>
          <p:nvSpPr>
            <p:cNvPr id="187" name="AutoShape 187"/>
            <p:cNvSpPr/>
            <p:nvPr/>
          </p:nvSpPr>
          <p:spPr>
            <a:xfrm>
              <a:off x="3673316"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8" name="AutoShape 188"/>
            <p:cNvSpPr/>
            <p:nvPr/>
          </p:nvSpPr>
          <p:spPr>
            <a:xfrm rot="457219">
              <a:off x="3625787"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9" name="AutoShape 189"/>
            <p:cNvSpPr/>
            <p:nvPr/>
          </p:nvSpPr>
          <p:spPr>
            <a:xfrm rot="21142780" flipH="1">
              <a:off x="3830764"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0" name="AutoShape 190"/>
            <p:cNvSpPr/>
            <p:nvPr/>
          </p:nvSpPr>
          <p:spPr>
            <a:xfrm rot="21437230" flipH="1">
              <a:off x="3764089"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1" name="AutoShape 191"/>
            <p:cNvSpPr/>
            <p:nvPr/>
          </p:nvSpPr>
          <p:spPr>
            <a:xfrm rot="162769">
              <a:off x="3664934"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92" name="Group 192"/>
          <p:cNvGrpSpPr/>
          <p:nvPr/>
        </p:nvGrpSpPr>
        <p:grpSpPr>
          <a:xfrm>
            <a:off x="3634740" y="4424553"/>
            <a:ext cx="226885" cy="256032"/>
            <a:chOff x="3634740" y="4424553"/>
            <a:chExt cx="226885" cy="256032"/>
          </a:xfrm>
        </p:grpSpPr>
        <p:sp>
          <p:nvSpPr>
            <p:cNvPr id="193" name="Freeform 193"/>
            <p:cNvSpPr/>
            <p:nvPr/>
          </p:nvSpPr>
          <p:spPr>
            <a:xfrm>
              <a:off x="3696462"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4" name="Freeform 194"/>
            <p:cNvSpPr/>
            <p:nvPr/>
          </p:nvSpPr>
          <p:spPr>
            <a:xfrm>
              <a:off x="3634740"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5" name="Freeform 195"/>
            <p:cNvSpPr/>
            <p:nvPr/>
          </p:nvSpPr>
          <p:spPr>
            <a:xfrm>
              <a:off x="3735324"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96" name="Group 196"/>
          <p:cNvGrpSpPr/>
          <p:nvPr/>
        </p:nvGrpSpPr>
        <p:grpSpPr>
          <a:xfrm>
            <a:off x="4087654" y="4613529"/>
            <a:ext cx="248317" cy="552641"/>
            <a:chOff x="4087654" y="4613529"/>
            <a:chExt cx="248317" cy="552641"/>
          </a:xfrm>
        </p:grpSpPr>
        <p:sp>
          <p:nvSpPr>
            <p:cNvPr id="197" name="AutoShape 197"/>
            <p:cNvSpPr/>
            <p:nvPr/>
          </p:nvSpPr>
          <p:spPr>
            <a:xfrm>
              <a:off x="4135184"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8" name="AutoShape 198"/>
            <p:cNvSpPr/>
            <p:nvPr/>
          </p:nvSpPr>
          <p:spPr>
            <a:xfrm rot="457219">
              <a:off x="4087654"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9" name="AutoShape 199"/>
            <p:cNvSpPr/>
            <p:nvPr/>
          </p:nvSpPr>
          <p:spPr>
            <a:xfrm rot="21142780" flipH="1">
              <a:off x="4292632"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0" name="AutoShape 200"/>
            <p:cNvSpPr/>
            <p:nvPr/>
          </p:nvSpPr>
          <p:spPr>
            <a:xfrm rot="21437230" flipH="1">
              <a:off x="4225957"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1" name="AutoShape 201"/>
            <p:cNvSpPr/>
            <p:nvPr/>
          </p:nvSpPr>
          <p:spPr>
            <a:xfrm rot="162769">
              <a:off x="4126802"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2" name="Group 202"/>
          <p:cNvGrpSpPr/>
          <p:nvPr/>
        </p:nvGrpSpPr>
        <p:grpSpPr>
          <a:xfrm>
            <a:off x="4096607" y="4424553"/>
            <a:ext cx="226885" cy="256032"/>
            <a:chOff x="4096607" y="4424553"/>
            <a:chExt cx="226885" cy="256032"/>
          </a:xfrm>
        </p:grpSpPr>
        <p:sp>
          <p:nvSpPr>
            <p:cNvPr id="203" name="Freeform 203"/>
            <p:cNvSpPr/>
            <p:nvPr/>
          </p:nvSpPr>
          <p:spPr>
            <a:xfrm>
              <a:off x="4158329"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4" name="Freeform 204"/>
            <p:cNvSpPr/>
            <p:nvPr/>
          </p:nvSpPr>
          <p:spPr>
            <a:xfrm>
              <a:off x="4096607"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5" name="Freeform 205"/>
            <p:cNvSpPr/>
            <p:nvPr/>
          </p:nvSpPr>
          <p:spPr>
            <a:xfrm>
              <a:off x="4197191"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6" name="Group 206"/>
          <p:cNvGrpSpPr/>
          <p:nvPr/>
        </p:nvGrpSpPr>
        <p:grpSpPr>
          <a:xfrm>
            <a:off x="4549521" y="4613529"/>
            <a:ext cx="248317" cy="552641"/>
            <a:chOff x="4549521" y="4613529"/>
            <a:chExt cx="248317" cy="552641"/>
          </a:xfrm>
        </p:grpSpPr>
        <p:sp>
          <p:nvSpPr>
            <p:cNvPr id="207" name="AutoShape 207"/>
            <p:cNvSpPr/>
            <p:nvPr/>
          </p:nvSpPr>
          <p:spPr>
            <a:xfrm>
              <a:off x="4597051"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8" name="AutoShape 208"/>
            <p:cNvSpPr/>
            <p:nvPr/>
          </p:nvSpPr>
          <p:spPr>
            <a:xfrm rot="457219">
              <a:off x="4549521"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9" name="AutoShape 209"/>
            <p:cNvSpPr/>
            <p:nvPr/>
          </p:nvSpPr>
          <p:spPr>
            <a:xfrm rot="21142780" flipH="1">
              <a:off x="4754499"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0" name="AutoShape 210"/>
            <p:cNvSpPr/>
            <p:nvPr/>
          </p:nvSpPr>
          <p:spPr>
            <a:xfrm rot="21437230" flipH="1">
              <a:off x="4687824"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1" name="AutoShape 211"/>
            <p:cNvSpPr/>
            <p:nvPr/>
          </p:nvSpPr>
          <p:spPr>
            <a:xfrm rot="162769">
              <a:off x="4588669"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2" name="Group 212"/>
          <p:cNvGrpSpPr/>
          <p:nvPr/>
        </p:nvGrpSpPr>
        <p:grpSpPr>
          <a:xfrm>
            <a:off x="4558474" y="4424553"/>
            <a:ext cx="226885" cy="256032"/>
            <a:chOff x="4558474" y="4424553"/>
            <a:chExt cx="226885" cy="256032"/>
          </a:xfrm>
        </p:grpSpPr>
        <p:sp>
          <p:nvSpPr>
            <p:cNvPr id="213" name="Freeform 213"/>
            <p:cNvSpPr/>
            <p:nvPr/>
          </p:nvSpPr>
          <p:spPr>
            <a:xfrm>
              <a:off x="4620196"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4" name="Freeform 214"/>
            <p:cNvSpPr/>
            <p:nvPr/>
          </p:nvSpPr>
          <p:spPr>
            <a:xfrm>
              <a:off x="4558474"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5" name="Freeform 215"/>
            <p:cNvSpPr/>
            <p:nvPr/>
          </p:nvSpPr>
          <p:spPr>
            <a:xfrm>
              <a:off x="4659059"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6" name="Group 216"/>
          <p:cNvGrpSpPr/>
          <p:nvPr/>
        </p:nvGrpSpPr>
        <p:grpSpPr>
          <a:xfrm>
            <a:off x="5011388" y="4613529"/>
            <a:ext cx="248317" cy="552641"/>
            <a:chOff x="5011388" y="4613529"/>
            <a:chExt cx="248317" cy="552641"/>
          </a:xfrm>
        </p:grpSpPr>
        <p:sp>
          <p:nvSpPr>
            <p:cNvPr id="217" name="AutoShape 217"/>
            <p:cNvSpPr/>
            <p:nvPr/>
          </p:nvSpPr>
          <p:spPr>
            <a:xfrm>
              <a:off x="5059013"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8" name="AutoShape 218"/>
            <p:cNvSpPr/>
            <p:nvPr/>
          </p:nvSpPr>
          <p:spPr>
            <a:xfrm rot="457219">
              <a:off x="5011388"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9" name="AutoShape 219"/>
            <p:cNvSpPr/>
            <p:nvPr/>
          </p:nvSpPr>
          <p:spPr>
            <a:xfrm rot="21142780" flipH="1">
              <a:off x="5216366"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0" name="AutoShape 220"/>
            <p:cNvSpPr/>
            <p:nvPr/>
          </p:nvSpPr>
          <p:spPr>
            <a:xfrm rot="21437230" flipH="1">
              <a:off x="5149691"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1" name="AutoShape 221"/>
            <p:cNvSpPr/>
            <p:nvPr/>
          </p:nvSpPr>
          <p:spPr>
            <a:xfrm rot="162769">
              <a:off x="5050536"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22" name="Group 222"/>
          <p:cNvGrpSpPr/>
          <p:nvPr/>
        </p:nvGrpSpPr>
        <p:grpSpPr>
          <a:xfrm>
            <a:off x="5020342" y="4424553"/>
            <a:ext cx="226885" cy="256032"/>
            <a:chOff x="5020342" y="4424553"/>
            <a:chExt cx="226885" cy="256032"/>
          </a:xfrm>
        </p:grpSpPr>
        <p:sp>
          <p:nvSpPr>
            <p:cNvPr id="223" name="Freeform 223"/>
            <p:cNvSpPr/>
            <p:nvPr/>
          </p:nvSpPr>
          <p:spPr>
            <a:xfrm>
              <a:off x="5082064"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4" name="Freeform 224"/>
            <p:cNvSpPr/>
            <p:nvPr/>
          </p:nvSpPr>
          <p:spPr>
            <a:xfrm>
              <a:off x="5020342"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5" name="Freeform 225"/>
            <p:cNvSpPr/>
            <p:nvPr/>
          </p:nvSpPr>
          <p:spPr>
            <a:xfrm>
              <a:off x="5120926"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26" name="Group 226"/>
          <p:cNvGrpSpPr/>
          <p:nvPr/>
        </p:nvGrpSpPr>
        <p:grpSpPr>
          <a:xfrm>
            <a:off x="6807708" y="3451003"/>
            <a:ext cx="236315" cy="430816"/>
            <a:chOff x="6807708" y="3451003"/>
            <a:chExt cx="236315" cy="430816"/>
          </a:xfrm>
        </p:grpSpPr>
        <p:sp>
          <p:nvSpPr>
            <p:cNvPr id="227" name="AutoShape 227"/>
            <p:cNvSpPr/>
            <p:nvPr/>
          </p:nvSpPr>
          <p:spPr>
            <a:xfrm>
              <a:off x="6851428"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8" name="AutoShape 228"/>
            <p:cNvSpPr/>
            <p:nvPr/>
          </p:nvSpPr>
          <p:spPr>
            <a:xfrm rot="457219">
              <a:off x="6807708"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9" name="AutoShape 229"/>
            <p:cNvSpPr/>
            <p:nvPr/>
          </p:nvSpPr>
          <p:spPr>
            <a:xfrm rot="21142780" flipH="1">
              <a:off x="7000684"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0" name="Freeform 230"/>
            <p:cNvSpPr/>
            <p:nvPr/>
          </p:nvSpPr>
          <p:spPr>
            <a:xfrm>
              <a:off x="6818471"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1" name="Group 231"/>
          <p:cNvGrpSpPr/>
          <p:nvPr/>
        </p:nvGrpSpPr>
        <p:grpSpPr>
          <a:xfrm>
            <a:off x="6842665" y="3811905"/>
            <a:ext cx="164211" cy="381952"/>
            <a:chOff x="6842665" y="3811905"/>
            <a:chExt cx="164211" cy="381952"/>
          </a:xfrm>
        </p:grpSpPr>
        <p:sp>
          <p:nvSpPr>
            <p:cNvPr id="232" name="AutoShape 232"/>
            <p:cNvSpPr/>
            <p:nvPr/>
          </p:nvSpPr>
          <p:spPr>
            <a:xfrm rot="21437230" flipH="1">
              <a:off x="6937820"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3" name="AutoShape 233"/>
            <p:cNvSpPr/>
            <p:nvPr/>
          </p:nvSpPr>
          <p:spPr>
            <a:xfrm rot="162769">
              <a:off x="6842665"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4" name="Group 234"/>
          <p:cNvGrpSpPr/>
          <p:nvPr/>
        </p:nvGrpSpPr>
        <p:grpSpPr>
          <a:xfrm>
            <a:off x="7270909" y="3451003"/>
            <a:ext cx="236315" cy="430816"/>
            <a:chOff x="7270909" y="3451003"/>
            <a:chExt cx="236315" cy="430816"/>
          </a:xfrm>
        </p:grpSpPr>
        <p:sp>
          <p:nvSpPr>
            <p:cNvPr id="235" name="AutoShape 235"/>
            <p:cNvSpPr/>
            <p:nvPr/>
          </p:nvSpPr>
          <p:spPr>
            <a:xfrm>
              <a:off x="7314629"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6" name="AutoShape 236"/>
            <p:cNvSpPr/>
            <p:nvPr/>
          </p:nvSpPr>
          <p:spPr>
            <a:xfrm rot="457219">
              <a:off x="7270909"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7" name="AutoShape 237"/>
            <p:cNvSpPr/>
            <p:nvPr/>
          </p:nvSpPr>
          <p:spPr>
            <a:xfrm rot="21142780" flipH="1">
              <a:off x="7463885"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8" name="Freeform 238"/>
            <p:cNvSpPr/>
            <p:nvPr/>
          </p:nvSpPr>
          <p:spPr>
            <a:xfrm>
              <a:off x="7281672"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9" name="Group 239"/>
          <p:cNvGrpSpPr/>
          <p:nvPr/>
        </p:nvGrpSpPr>
        <p:grpSpPr>
          <a:xfrm>
            <a:off x="7305866" y="3811905"/>
            <a:ext cx="164210" cy="381952"/>
            <a:chOff x="7305866" y="3811905"/>
            <a:chExt cx="164210" cy="381952"/>
          </a:xfrm>
        </p:grpSpPr>
        <p:sp>
          <p:nvSpPr>
            <p:cNvPr id="240" name="AutoShape 240"/>
            <p:cNvSpPr/>
            <p:nvPr/>
          </p:nvSpPr>
          <p:spPr>
            <a:xfrm rot="21437230" flipH="1">
              <a:off x="7401020"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1" name="AutoShape 241"/>
            <p:cNvSpPr/>
            <p:nvPr/>
          </p:nvSpPr>
          <p:spPr>
            <a:xfrm rot="162769">
              <a:off x="7305866"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42" name="Group 242"/>
          <p:cNvGrpSpPr/>
          <p:nvPr/>
        </p:nvGrpSpPr>
        <p:grpSpPr>
          <a:xfrm>
            <a:off x="7734109" y="3451003"/>
            <a:ext cx="236316" cy="430816"/>
            <a:chOff x="7734109" y="3451003"/>
            <a:chExt cx="236316" cy="430816"/>
          </a:xfrm>
        </p:grpSpPr>
        <p:sp>
          <p:nvSpPr>
            <p:cNvPr id="243" name="AutoShape 243"/>
            <p:cNvSpPr/>
            <p:nvPr/>
          </p:nvSpPr>
          <p:spPr>
            <a:xfrm>
              <a:off x="7777829"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4" name="AutoShape 244"/>
            <p:cNvSpPr/>
            <p:nvPr/>
          </p:nvSpPr>
          <p:spPr>
            <a:xfrm rot="457219">
              <a:off x="7734109"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5" name="AutoShape 245"/>
            <p:cNvSpPr/>
            <p:nvPr/>
          </p:nvSpPr>
          <p:spPr>
            <a:xfrm rot="21142780" flipH="1">
              <a:off x="7927086"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6" name="Freeform 246"/>
            <p:cNvSpPr/>
            <p:nvPr/>
          </p:nvSpPr>
          <p:spPr>
            <a:xfrm>
              <a:off x="7744873"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47" name="Group 247"/>
          <p:cNvGrpSpPr/>
          <p:nvPr/>
        </p:nvGrpSpPr>
        <p:grpSpPr>
          <a:xfrm>
            <a:off x="7769066" y="3811905"/>
            <a:ext cx="164211" cy="381952"/>
            <a:chOff x="7769066" y="3811905"/>
            <a:chExt cx="164211" cy="381952"/>
          </a:xfrm>
        </p:grpSpPr>
        <p:sp>
          <p:nvSpPr>
            <p:cNvPr id="248" name="AutoShape 248"/>
            <p:cNvSpPr/>
            <p:nvPr/>
          </p:nvSpPr>
          <p:spPr>
            <a:xfrm rot="21437230" flipH="1">
              <a:off x="7864221"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9" name="AutoShape 249"/>
            <p:cNvSpPr/>
            <p:nvPr/>
          </p:nvSpPr>
          <p:spPr>
            <a:xfrm rot="162769">
              <a:off x="7769066"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0" name="Group 250"/>
          <p:cNvGrpSpPr/>
          <p:nvPr/>
        </p:nvGrpSpPr>
        <p:grpSpPr>
          <a:xfrm>
            <a:off x="8197310" y="3451003"/>
            <a:ext cx="236316" cy="430816"/>
            <a:chOff x="8197310" y="3451003"/>
            <a:chExt cx="236316" cy="430816"/>
          </a:xfrm>
        </p:grpSpPr>
        <p:sp>
          <p:nvSpPr>
            <p:cNvPr id="251" name="AutoShape 251"/>
            <p:cNvSpPr/>
            <p:nvPr/>
          </p:nvSpPr>
          <p:spPr>
            <a:xfrm>
              <a:off x="8241030"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2" name="AutoShape 252"/>
            <p:cNvSpPr/>
            <p:nvPr/>
          </p:nvSpPr>
          <p:spPr>
            <a:xfrm rot="457219">
              <a:off x="8197310"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3" name="AutoShape 253"/>
            <p:cNvSpPr/>
            <p:nvPr/>
          </p:nvSpPr>
          <p:spPr>
            <a:xfrm rot="21142780" flipH="1">
              <a:off x="8390287"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4" name="Freeform 254"/>
            <p:cNvSpPr/>
            <p:nvPr/>
          </p:nvSpPr>
          <p:spPr>
            <a:xfrm>
              <a:off x="8208073"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5" name="Group 255"/>
          <p:cNvGrpSpPr/>
          <p:nvPr/>
        </p:nvGrpSpPr>
        <p:grpSpPr>
          <a:xfrm>
            <a:off x="8232267" y="3811905"/>
            <a:ext cx="164211" cy="381952"/>
            <a:chOff x="8232267" y="3811905"/>
            <a:chExt cx="164211" cy="381952"/>
          </a:xfrm>
        </p:grpSpPr>
        <p:sp>
          <p:nvSpPr>
            <p:cNvPr id="256" name="AutoShape 256"/>
            <p:cNvSpPr/>
            <p:nvPr/>
          </p:nvSpPr>
          <p:spPr>
            <a:xfrm rot="21437230" flipH="1">
              <a:off x="8327422"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7" name="AutoShape 257"/>
            <p:cNvSpPr/>
            <p:nvPr/>
          </p:nvSpPr>
          <p:spPr>
            <a:xfrm rot="162769">
              <a:off x="8232267"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8" name="Group 258"/>
          <p:cNvGrpSpPr/>
          <p:nvPr/>
        </p:nvGrpSpPr>
        <p:grpSpPr>
          <a:xfrm>
            <a:off x="8660511" y="3451003"/>
            <a:ext cx="236316" cy="430816"/>
            <a:chOff x="8660511" y="3451003"/>
            <a:chExt cx="236316" cy="430816"/>
          </a:xfrm>
        </p:grpSpPr>
        <p:sp>
          <p:nvSpPr>
            <p:cNvPr id="259" name="AutoShape 259"/>
            <p:cNvSpPr/>
            <p:nvPr/>
          </p:nvSpPr>
          <p:spPr>
            <a:xfrm>
              <a:off x="8704231"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0" name="AutoShape 260"/>
            <p:cNvSpPr/>
            <p:nvPr/>
          </p:nvSpPr>
          <p:spPr>
            <a:xfrm rot="457219">
              <a:off x="8660511"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1" name="AutoShape 261"/>
            <p:cNvSpPr/>
            <p:nvPr/>
          </p:nvSpPr>
          <p:spPr>
            <a:xfrm rot="21142780" flipH="1">
              <a:off x="8853488"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2" name="Freeform 262"/>
            <p:cNvSpPr/>
            <p:nvPr/>
          </p:nvSpPr>
          <p:spPr>
            <a:xfrm>
              <a:off x="8671274"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3" name="Group 263"/>
          <p:cNvGrpSpPr/>
          <p:nvPr/>
        </p:nvGrpSpPr>
        <p:grpSpPr>
          <a:xfrm>
            <a:off x="8695467" y="3811905"/>
            <a:ext cx="164212" cy="381952"/>
            <a:chOff x="8695467" y="3811905"/>
            <a:chExt cx="164212" cy="381952"/>
          </a:xfrm>
        </p:grpSpPr>
        <p:sp>
          <p:nvSpPr>
            <p:cNvPr id="264" name="AutoShape 264"/>
            <p:cNvSpPr/>
            <p:nvPr/>
          </p:nvSpPr>
          <p:spPr>
            <a:xfrm rot="21437230" flipH="1">
              <a:off x="8790623"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5" name="AutoShape 265"/>
            <p:cNvSpPr/>
            <p:nvPr/>
          </p:nvSpPr>
          <p:spPr>
            <a:xfrm rot="162769">
              <a:off x="8695467"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6" name="Group 266"/>
          <p:cNvGrpSpPr/>
          <p:nvPr/>
        </p:nvGrpSpPr>
        <p:grpSpPr>
          <a:xfrm>
            <a:off x="9123712" y="3451003"/>
            <a:ext cx="236315" cy="430816"/>
            <a:chOff x="9123712" y="3451003"/>
            <a:chExt cx="236315" cy="430816"/>
          </a:xfrm>
        </p:grpSpPr>
        <p:sp>
          <p:nvSpPr>
            <p:cNvPr id="267" name="AutoShape 267"/>
            <p:cNvSpPr/>
            <p:nvPr/>
          </p:nvSpPr>
          <p:spPr>
            <a:xfrm>
              <a:off x="9167432"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8" name="AutoShape 268"/>
            <p:cNvSpPr/>
            <p:nvPr/>
          </p:nvSpPr>
          <p:spPr>
            <a:xfrm rot="457219">
              <a:off x="9123712"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9" name="AutoShape 269"/>
            <p:cNvSpPr/>
            <p:nvPr/>
          </p:nvSpPr>
          <p:spPr>
            <a:xfrm rot="21142780" flipH="1">
              <a:off x="9316688"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0" name="Freeform 270"/>
            <p:cNvSpPr/>
            <p:nvPr/>
          </p:nvSpPr>
          <p:spPr>
            <a:xfrm>
              <a:off x="9134475"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1" name="Group 271"/>
          <p:cNvGrpSpPr/>
          <p:nvPr/>
        </p:nvGrpSpPr>
        <p:grpSpPr>
          <a:xfrm>
            <a:off x="9158668" y="3811905"/>
            <a:ext cx="164212" cy="381952"/>
            <a:chOff x="9158668" y="3811905"/>
            <a:chExt cx="164212" cy="381952"/>
          </a:xfrm>
        </p:grpSpPr>
        <p:sp>
          <p:nvSpPr>
            <p:cNvPr id="272" name="AutoShape 272"/>
            <p:cNvSpPr/>
            <p:nvPr/>
          </p:nvSpPr>
          <p:spPr>
            <a:xfrm rot="21437230" flipH="1">
              <a:off x="9253824"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3" name="AutoShape 273"/>
            <p:cNvSpPr/>
            <p:nvPr/>
          </p:nvSpPr>
          <p:spPr>
            <a:xfrm rot="162769">
              <a:off x="9158668"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4" name="Group 274"/>
          <p:cNvGrpSpPr/>
          <p:nvPr/>
        </p:nvGrpSpPr>
        <p:grpSpPr>
          <a:xfrm>
            <a:off x="9586913" y="3451003"/>
            <a:ext cx="236315" cy="430816"/>
            <a:chOff x="9586913" y="3451003"/>
            <a:chExt cx="236315" cy="430816"/>
          </a:xfrm>
        </p:grpSpPr>
        <p:sp>
          <p:nvSpPr>
            <p:cNvPr id="275" name="AutoShape 275"/>
            <p:cNvSpPr/>
            <p:nvPr/>
          </p:nvSpPr>
          <p:spPr>
            <a:xfrm>
              <a:off x="9630633"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6" name="AutoShape 276"/>
            <p:cNvSpPr/>
            <p:nvPr/>
          </p:nvSpPr>
          <p:spPr>
            <a:xfrm rot="457219">
              <a:off x="9586913"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7" name="AutoShape 277"/>
            <p:cNvSpPr/>
            <p:nvPr/>
          </p:nvSpPr>
          <p:spPr>
            <a:xfrm rot="21142780" flipH="1">
              <a:off x="9779889"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8" name="Freeform 278"/>
            <p:cNvSpPr/>
            <p:nvPr/>
          </p:nvSpPr>
          <p:spPr>
            <a:xfrm>
              <a:off x="9597771"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9" name="Group 279"/>
          <p:cNvGrpSpPr/>
          <p:nvPr/>
        </p:nvGrpSpPr>
        <p:grpSpPr>
          <a:xfrm>
            <a:off x="9621869" y="3811905"/>
            <a:ext cx="164211" cy="381952"/>
            <a:chOff x="9621869" y="3811905"/>
            <a:chExt cx="164211" cy="381952"/>
          </a:xfrm>
        </p:grpSpPr>
        <p:sp>
          <p:nvSpPr>
            <p:cNvPr id="280" name="AutoShape 280"/>
            <p:cNvSpPr/>
            <p:nvPr/>
          </p:nvSpPr>
          <p:spPr>
            <a:xfrm rot="21437230" flipH="1">
              <a:off x="9717024"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1" name="AutoShape 281"/>
            <p:cNvSpPr/>
            <p:nvPr/>
          </p:nvSpPr>
          <p:spPr>
            <a:xfrm rot="162769">
              <a:off x="9621869"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82" name="Group 282"/>
          <p:cNvGrpSpPr/>
          <p:nvPr/>
        </p:nvGrpSpPr>
        <p:grpSpPr>
          <a:xfrm>
            <a:off x="10050113" y="3451003"/>
            <a:ext cx="236316" cy="430816"/>
            <a:chOff x="10050113" y="3451003"/>
            <a:chExt cx="236316" cy="430816"/>
          </a:xfrm>
        </p:grpSpPr>
        <p:sp>
          <p:nvSpPr>
            <p:cNvPr id="283" name="AutoShape 283"/>
            <p:cNvSpPr/>
            <p:nvPr/>
          </p:nvSpPr>
          <p:spPr>
            <a:xfrm>
              <a:off x="10093833"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4" name="AutoShape 284"/>
            <p:cNvSpPr/>
            <p:nvPr/>
          </p:nvSpPr>
          <p:spPr>
            <a:xfrm rot="457219">
              <a:off x="10050113"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5" name="AutoShape 285"/>
            <p:cNvSpPr/>
            <p:nvPr/>
          </p:nvSpPr>
          <p:spPr>
            <a:xfrm rot="21142780" flipH="1">
              <a:off x="10243090"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6" name="Freeform 286"/>
            <p:cNvSpPr/>
            <p:nvPr/>
          </p:nvSpPr>
          <p:spPr>
            <a:xfrm>
              <a:off x="10060972"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87" name="Group 287"/>
          <p:cNvGrpSpPr/>
          <p:nvPr/>
        </p:nvGrpSpPr>
        <p:grpSpPr>
          <a:xfrm>
            <a:off x="10085070" y="3811905"/>
            <a:ext cx="164211" cy="381952"/>
            <a:chOff x="10085070" y="3811905"/>
            <a:chExt cx="164211" cy="381952"/>
          </a:xfrm>
        </p:grpSpPr>
        <p:sp>
          <p:nvSpPr>
            <p:cNvPr id="288" name="AutoShape 288"/>
            <p:cNvSpPr/>
            <p:nvPr/>
          </p:nvSpPr>
          <p:spPr>
            <a:xfrm rot="21437230" flipH="1">
              <a:off x="10180225"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9" name="AutoShape 289"/>
            <p:cNvSpPr/>
            <p:nvPr/>
          </p:nvSpPr>
          <p:spPr>
            <a:xfrm rot="162769">
              <a:off x="10085070"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90" name="Group 290"/>
          <p:cNvGrpSpPr/>
          <p:nvPr/>
        </p:nvGrpSpPr>
        <p:grpSpPr>
          <a:xfrm>
            <a:off x="10513409" y="3451003"/>
            <a:ext cx="236221" cy="430816"/>
            <a:chOff x="10513409" y="3451003"/>
            <a:chExt cx="236221" cy="430816"/>
          </a:xfrm>
        </p:grpSpPr>
        <p:sp>
          <p:nvSpPr>
            <p:cNvPr id="291" name="AutoShape 291"/>
            <p:cNvSpPr/>
            <p:nvPr/>
          </p:nvSpPr>
          <p:spPr>
            <a:xfrm>
              <a:off x="10557034"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2" name="AutoShape 292"/>
            <p:cNvSpPr/>
            <p:nvPr/>
          </p:nvSpPr>
          <p:spPr>
            <a:xfrm rot="457219">
              <a:off x="10513409"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3" name="AutoShape 293"/>
            <p:cNvSpPr/>
            <p:nvPr/>
          </p:nvSpPr>
          <p:spPr>
            <a:xfrm rot="21142780" flipH="1">
              <a:off x="10706291"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4" name="Freeform 294"/>
            <p:cNvSpPr/>
            <p:nvPr/>
          </p:nvSpPr>
          <p:spPr>
            <a:xfrm>
              <a:off x="10524173"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95" name="Group 295"/>
          <p:cNvGrpSpPr/>
          <p:nvPr/>
        </p:nvGrpSpPr>
        <p:grpSpPr>
          <a:xfrm>
            <a:off x="10548271" y="3811905"/>
            <a:ext cx="164211" cy="381952"/>
            <a:chOff x="10548271" y="3811905"/>
            <a:chExt cx="164211" cy="381952"/>
          </a:xfrm>
        </p:grpSpPr>
        <p:sp>
          <p:nvSpPr>
            <p:cNvPr id="296" name="AutoShape 296"/>
            <p:cNvSpPr/>
            <p:nvPr/>
          </p:nvSpPr>
          <p:spPr>
            <a:xfrm rot="21437230" flipH="1">
              <a:off x="10643426"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7" name="AutoShape 297"/>
            <p:cNvSpPr/>
            <p:nvPr/>
          </p:nvSpPr>
          <p:spPr>
            <a:xfrm rot="162769">
              <a:off x="10548271"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98" name="Group 298"/>
          <p:cNvGrpSpPr/>
          <p:nvPr/>
        </p:nvGrpSpPr>
        <p:grpSpPr>
          <a:xfrm>
            <a:off x="10976610" y="3451003"/>
            <a:ext cx="236220" cy="430816"/>
            <a:chOff x="10976610" y="3451003"/>
            <a:chExt cx="236220" cy="430816"/>
          </a:xfrm>
        </p:grpSpPr>
        <p:sp>
          <p:nvSpPr>
            <p:cNvPr id="299" name="AutoShape 299"/>
            <p:cNvSpPr/>
            <p:nvPr/>
          </p:nvSpPr>
          <p:spPr>
            <a:xfrm>
              <a:off x="11020234"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0" name="AutoShape 300"/>
            <p:cNvSpPr/>
            <p:nvPr/>
          </p:nvSpPr>
          <p:spPr>
            <a:xfrm rot="457219">
              <a:off x="10976610"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1" name="AutoShape 301"/>
            <p:cNvSpPr/>
            <p:nvPr/>
          </p:nvSpPr>
          <p:spPr>
            <a:xfrm rot="21142780" flipH="1">
              <a:off x="11169491"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2" name="Freeform 302"/>
            <p:cNvSpPr/>
            <p:nvPr/>
          </p:nvSpPr>
          <p:spPr>
            <a:xfrm>
              <a:off x="10987374"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3" name="Group 303"/>
          <p:cNvGrpSpPr/>
          <p:nvPr/>
        </p:nvGrpSpPr>
        <p:grpSpPr>
          <a:xfrm>
            <a:off x="11011472" y="3811905"/>
            <a:ext cx="164211" cy="381952"/>
            <a:chOff x="11011472" y="3811905"/>
            <a:chExt cx="164211" cy="381952"/>
          </a:xfrm>
        </p:grpSpPr>
        <p:sp>
          <p:nvSpPr>
            <p:cNvPr id="304" name="AutoShape 304"/>
            <p:cNvSpPr/>
            <p:nvPr/>
          </p:nvSpPr>
          <p:spPr>
            <a:xfrm rot="21437230" flipH="1">
              <a:off x="11106627"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5" name="AutoShape 305"/>
            <p:cNvSpPr/>
            <p:nvPr/>
          </p:nvSpPr>
          <p:spPr>
            <a:xfrm rot="162769">
              <a:off x="11011472"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6" name="Group 306"/>
          <p:cNvGrpSpPr/>
          <p:nvPr/>
        </p:nvGrpSpPr>
        <p:grpSpPr>
          <a:xfrm>
            <a:off x="6807708" y="4424744"/>
            <a:ext cx="236315" cy="430911"/>
            <a:chOff x="6807708" y="4424744"/>
            <a:chExt cx="236315" cy="430911"/>
          </a:xfrm>
        </p:grpSpPr>
        <p:sp>
          <p:nvSpPr>
            <p:cNvPr id="307" name="AutoShape 307"/>
            <p:cNvSpPr/>
            <p:nvPr/>
          </p:nvSpPr>
          <p:spPr>
            <a:xfrm>
              <a:off x="6851428"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8" name="AutoShape 308"/>
            <p:cNvSpPr/>
            <p:nvPr/>
          </p:nvSpPr>
          <p:spPr>
            <a:xfrm rot="457219">
              <a:off x="6807708"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9" name="AutoShape 309"/>
            <p:cNvSpPr/>
            <p:nvPr/>
          </p:nvSpPr>
          <p:spPr>
            <a:xfrm rot="21142780" flipH="1">
              <a:off x="7000684"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0" name="Freeform 310"/>
            <p:cNvSpPr/>
            <p:nvPr/>
          </p:nvSpPr>
          <p:spPr>
            <a:xfrm>
              <a:off x="6818471"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11" name="Group 311"/>
          <p:cNvGrpSpPr/>
          <p:nvPr/>
        </p:nvGrpSpPr>
        <p:grpSpPr>
          <a:xfrm>
            <a:off x="6842665" y="4785646"/>
            <a:ext cx="164211" cy="381952"/>
            <a:chOff x="6842665" y="4785646"/>
            <a:chExt cx="164211" cy="381952"/>
          </a:xfrm>
        </p:grpSpPr>
        <p:sp>
          <p:nvSpPr>
            <p:cNvPr id="312" name="AutoShape 312"/>
            <p:cNvSpPr/>
            <p:nvPr/>
          </p:nvSpPr>
          <p:spPr>
            <a:xfrm rot="21437230" flipH="1">
              <a:off x="6937820"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3" name="AutoShape 313"/>
            <p:cNvSpPr/>
            <p:nvPr/>
          </p:nvSpPr>
          <p:spPr>
            <a:xfrm rot="162769">
              <a:off x="6842665"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14" name="Group 314"/>
          <p:cNvGrpSpPr/>
          <p:nvPr/>
        </p:nvGrpSpPr>
        <p:grpSpPr>
          <a:xfrm>
            <a:off x="7270909" y="4424744"/>
            <a:ext cx="236315" cy="430911"/>
            <a:chOff x="7270909" y="4424744"/>
            <a:chExt cx="236315" cy="430911"/>
          </a:xfrm>
        </p:grpSpPr>
        <p:sp>
          <p:nvSpPr>
            <p:cNvPr id="315" name="AutoShape 315"/>
            <p:cNvSpPr/>
            <p:nvPr/>
          </p:nvSpPr>
          <p:spPr>
            <a:xfrm>
              <a:off x="7314629"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6" name="AutoShape 316"/>
            <p:cNvSpPr/>
            <p:nvPr/>
          </p:nvSpPr>
          <p:spPr>
            <a:xfrm rot="457219">
              <a:off x="7270909"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7" name="AutoShape 317"/>
            <p:cNvSpPr/>
            <p:nvPr/>
          </p:nvSpPr>
          <p:spPr>
            <a:xfrm rot="21142780" flipH="1">
              <a:off x="7463885"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8" name="Freeform 318"/>
            <p:cNvSpPr/>
            <p:nvPr/>
          </p:nvSpPr>
          <p:spPr>
            <a:xfrm>
              <a:off x="7281672"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19" name="Group 319"/>
          <p:cNvGrpSpPr/>
          <p:nvPr/>
        </p:nvGrpSpPr>
        <p:grpSpPr>
          <a:xfrm>
            <a:off x="7305866" y="4785646"/>
            <a:ext cx="164210" cy="381952"/>
            <a:chOff x="7305866" y="4785646"/>
            <a:chExt cx="164210" cy="381952"/>
          </a:xfrm>
        </p:grpSpPr>
        <p:sp>
          <p:nvSpPr>
            <p:cNvPr id="320" name="AutoShape 320"/>
            <p:cNvSpPr/>
            <p:nvPr/>
          </p:nvSpPr>
          <p:spPr>
            <a:xfrm rot="21437230" flipH="1">
              <a:off x="7401020"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1" name="AutoShape 321"/>
            <p:cNvSpPr/>
            <p:nvPr/>
          </p:nvSpPr>
          <p:spPr>
            <a:xfrm rot="162769">
              <a:off x="7305866"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22" name="Group 322"/>
          <p:cNvGrpSpPr/>
          <p:nvPr/>
        </p:nvGrpSpPr>
        <p:grpSpPr>
          <a:xfrm>
            <a:off x="7734109" y="4424744"/>
            <a:ext cx="236316" cy="430911"/>
            <a:chOff x="7734109" y="4424744"/>
            <a:chExt cx="236316" cy="430911"/>
          </a:xfrm>
        </p:grpSpPr>
        <p:sp>
          <p:nvSpPr>
            <p:cNvPr id="323" name="AutoShape 323"/>
            <p:cNvSpPr/>
            <p:nvPr/>
          </p:nvSpPr>
          <p:spPr>
            <a:xfrm>
              <a:off x="7777829"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4" name="AutoShape 324"/>
            <p:cNvSpPr/>
            <p:nvPr/>
          </p:nvSpPr>
          <p:spPr>
            <a:xfrm rot="457219">
              <a:off x="7734109"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5" name="AutoShape 325"/>
            <p:cNvSpPr/>
            <p:nvPr/>
          </p:nvSpPr>
          <p:spPr>
            <a:xfrm rot="21142780" flipH="1">
              <a:off x="7927086"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6" name="Freeform 326"/>
            <p:cNvSpPr/>
            <p:nvPr/>
          </p:nvSpPr>
          <p:spPr>
            <a:xfrm>
              <a:off x="7744873"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27" name="Group 327"/>
          <p:cNvGrpSpPr/>
          <p:nvPr/>
        </p:nvGrpSpPr>
        <p:grpSpPr>
          <a:xfrm>
            <a:off x="7769066" y="4785646"/>
            <a:ext cx="164211" cy="381952"/>
            <a:chOff x="7769066" y="4785646"/>
            <a:chExt cx="164211" cy="381952"/>
          </a:xfrm>
        </p:grpSpPr>
        <p:sp>
          <p:nvSpPr>
            <p:cNvPr id="328" name="AutoShape 328"/>
            <p:cNvSpPr/>
            <p:nvPr/>
          </p:nvSpPr>
          <p:spPr>
            <a:xfrm rot="21437230" flipH="1">
              <a:off x="7864221"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9" name="AutoShape 329"/>
            <p:cNvSpPr/>
            <p:nvPr/>
          </p:nvSpPr>
          <p:spPr>
            <a:xfrm rot="162769">
              <a:off x="7769066"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0" name="Group 330"/>
          <p:cNvGrpSpPr/>
          <p:nvPr/>
        </p:nvGrpSpPr>
        <p:grpSpPr>
          <a:xfrm>
            <a:off x="8197310" y="4424744"/>
            <a:ext cx="236316" cy="430911"/>
            <a:chOff x="8197310" y="4424744"/>
            <a:chExt cx="236316" cy="430911"/>
          </a:xfrm>
        </p:grpSpPr>
        <p:sp>
          <p:nvSpPr>
            <p:cNvPr id="331" name="AutoShape 331"/>
            <p:cNvSpPr/>
            <p:nvPr/>
          </p:nvSpPr>
          <p:spPr>
            <a:xfrm>
              <a:off x="8241030"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2" name="AutoShape 332"/>
            <p:cNvSpPr/>
            <p:nvPr/>
          </p:nvSpPr>
          <p:spPr>
            <a:xfrm rot="457219">
              <a:off x="8197310"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3" name="AutoShape 333"/>
            <p:cNvSpPr/>
            <p:nvPr/>
          </p:nvSpPr>
          <p:spPr>
            <a:xfrm rot="21142780" flipH="1">
              <a:off x="8390287"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4" name="Freeform 334"/>
            <p:cNvSpPr/>
            <p:nvPr/>
          </p:nvSpPr>
          <p:spPr>
            <a:xfrm>
              <a:off x="8208073"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5" name="Group 335"/>
          <p:cNvGrpSpPr/>
          <p:nvPr/>
        </p:nvGrpSpPr>
        <p:grpSpPr>
          <a:xfrm>
            <a:off x="8232267" y="4785646"/>
            <a:ext cx="164211" cy="381952"/>
            <a:chOff x="8232267" y="4785646"/>
            <a:chExt cx="164211" cy="381952"/>
          </a:xfrm>
        </p:grpSpPr>
        <p:sp>
          <p:nvSpPr>
            <p:cNvPr id="336" name="AutoShape 336"/>
            <p:cNvSpPr/>
            <p:nvPr/>
          </p:nvSpPr>
          <p:spPr>
            <a:xfrm rot="21437230" flipH="1">
              <a:off x="8327422"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7" name="AutoShape 337"/>
            <p:cNvSpPr/>
            <p:nvPr/>
          </p:nvSpPr>
          <p:spPr>
            <a:xfrm rot="162769">
              <a:off x="8232267"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8" name="Group 338"/>
          <p:cNvGrpSpPr/>
          <p:nvPr/>
        </p:nvGrpSpPr>
        <p:grpSpPr>
          <a:xfrm>
            <a:off x="8660511" y="4424744"/>
            <a:ext cx="236316" cy="430911"/>
            <a:chOff x="8660511" y="4424744"/>
            <a:chExt cx="236316" cy="430911"/>
          </a:xfrm>
        </p:grpSpPr>
        <p:sp>
          <p:nvSpPr>
            <p:cNvPr id="339" name="AutoShape 339"/>
            <p:cNvSpPr/>
            <p:nvPr/>
          </p:nvSpPr>
          <p:spPr>
            <a:xfrm>
              <a:off x="8704231"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0" name="AutoShape 340"/>
            <p:cNvSpPr/>
            <p:nvPr/>
          </p:nvSpPr>
          <p:spPr>
            <a:xfrm rot="457219">
              <a:off x="8660511"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1" name="AutoShape 341"/>
            <p:cNvSpPr/>
            <p:nvPr/>
          </p:nvSpPr>
          <p:spPr>
            <a:xfrm rot="21142780" flipH="1">
              <a:off x="8853488"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2" name="Freeform 342"/>
            <p:cNvSpPr/>
            <p:nvPr/>
          </p:nvSpPr>
          <p:spPr>
            <a:xfrm>
              <a:off x="8671274"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43" name="Group 343"/>
          <p:cNvGrpSpPr/>
          <p:nvPr/>
        </p:nvGrpSpPr>
        <p:grpSpPr>
          <a:xfrm>
            <a:off x="8695467" y="4785646"/>
            <a:ext cx="164212" cy="381952"/>
            <a:chOff x="8695467" y="4785646"/>
            <a:chExt cx="164212" cy="381952"/>
          </a:xfrm>
        </p:grpSpPr>
        <p:sp>
          <p:nvSpPr>
            <p:cNvPr id="344" name="AutoShape 344"/>
            <p:cNvSpPr/>
            <p:nvPr/>
          </p:nvSpPr>
          <p:spPr>
            <a:xfrm rot="21437230" flipH="1">
              <a:off x="8790623"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5" name="AutoShape 345"/>
            <p:cNvSpPr/>
            <p:nvPr/>
          </p:nvSpPr>
          <p:spPr>
            <a:xfrm rot="162769">
              <a:off x="8695467"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46" name="Group 346"/>
          <p:cNvGrpSpPr/>
          <p:nvPr/>
        </p:nvGrpSpPr>
        <p:grpSpPr>
          <a:xfrm>
            <a:off x="9123712" y="4424744"/>
            <a:ext cx="236315" cy="430911"/>
            <a:chOff x="9123712" y="4424744"/>
            <a:chExt cx="236315" cy="430911"/>
          </a:xfrm>
        </p:grpSpPr>
        <p:sp>
          <p:nvSpPr>
            <p:cNvPr id="347" name="AutoShape 347"/>
            <p:cNvSpPr/>
            <p:nvPr/>
          </p:nvSpPr>
          <p:spPr>
            <a:xfrm>
              <a:off x="9167432"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8" name="AutoShape 348"/>
            <p:cNvSpPr/>
            <p:nvPr/>
          </p:nvSpPr>
          <p:spPr>
            <a:xfrm rot="457219">
              <a:off x="9123712"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9" name="AutoShape 349"/>
            <p:cNvSpPr/>
            <p:nvPr/>
          </p:nvSpPr>
          <p:spPr>
            <a:xfrm rot="21142780" flipH="1">
              <a:off x="9316688"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0" name="Freeform 350"/>
            <p:cNvSpPr/>
            <p:nvPr/>
          </p:nvSpPr>
          <p:spPr>
            <a:xfrm>
              <a:off x="9134475"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51" name="Group 351"/>
          <p:cNvGrpSpPr/>
          <p:nvPr/>
        </p:nvGrpSpPr>
        <p:grpSpPr>
          <a:xfrm>
            <a:off x="9158668" y="4785646"/>
            <a:ext cx="164212" cy="381952"/>
            <a:chOff x="9158668" y="4785646"/>
            <a:chExt cx="164212" cy="381952"/>
          </a:xfrm>
        </p:grpSpPr>
        <p:sp>
          <p:nvSpPr>
            <p:cNvPr id="352" name="AutoShape 352"/>
            <p:cNvSpPr/>
            <p:nvPr/>
          </p:nvSpPr>
          <p:spPr>
            <a:xfrm rot="21437230" flipH="1">
              <a:off x="9253824"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3" name="AutoShape 353"/>
            <p:cNvSpPr/>
            <p:nvPr/>
          </p:nvSpPr>
          <p:spPr>
            <a:xfrm rot="162769">
              <a:off x="9158668"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54" name="Group 354"/>
          <p:cNvGrpSpPr/>
          <p:nvPr/>
        </p:nvGrpSpPr>
        <p:grpSpPr>
          <a:xfrm>
            <a:off x="9586913" y="4424744"/>
            <a:ext cx="236315" cy="430911"/>
            <a:chOff x="9586913" y="4424744"/>
            <a:chExt cx="236315" cy="430911"/>
          </a:xfrm>
        </p:grpSpPr>
        <p:sp>
          <p:nvSpPr>
            <p:cNvPr id="355" name="AutoShape 355"/>
            <p:cNvSpPr/>
            <p:nvPr/>
          </p:nvSpPr>
          <p:spPr>
            <a:xfrm>
              <a:off x="9630633"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6" name="AutoShape 356"/>
            <p:cNvSpPr/>
            <p:nvPr/>
          </p:nvSpPr>
          <p:spPr>
            <a:xfrm rot="457219">
              <a:off x="9586913"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7" name="AutoShape 357"/>
            <p:cNvSpPr/>
            <p:nvPr/>
          </p:nvSpPr>
          <p:spPr>
            <a:xfrm rot="21142780" flipH="1">
              <a:off x="9779889"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8" name="Freeform 358"/>
            <p:cNvSpPr/>
            <p:nvPr/>
          </p:nvSpPr>
          <p:spPr>
            <a:xfrm>
              <a:off x="9597771"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59" name="Group 359"/>
          <p:cNvGrpSpPr/>
          <p:nvPr/>
        </p:nvGrpSpPr>
        <p:grpSpPr>
          <a:xfrm>
            <a:off x="9621869" y="4785646"/>
            <a:ext cx="164211" cy="381952"/>
            <a:chOff x="9621869" y="4785646"/>
            <a:chExt cx="164211" cy="381952"/>
          </a:xfrm>
        </p:grpSpPr>
        <p:sp>
          <p:nvSpPr>
            <p:cNvPr id="360" name="AutoShape 360"/>
            <p:cNvSpPr/>
            <p:nvPr/>
          </p:nvSpPr>
          <p:spPr>
            <a:xfrm rot="21437230" flipH="1">
              <a:off x="9717024"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1" name="AutoShape 361"/>
            <p:cNvSpPr/>
            <p:nvPr/>
          </p:nvSpPr>
          <p:spPr>
            <a:xfrm rot="162769">
              <a:off x="9621869"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62" name="Group 362"/>
          <p:cNvGrpSpPr/>
          <p:nvPr/>
        </p:nvGrpSpPr>
        <p:grpSpPr>
          <a:xfrm>
            <a:off x="10050113" y="4424744"/>
            <a:ext cx="236316" cy="430911"/>
            <a:chOff x="10050113" y="4424744"/>
            <a:chExt cx="236316" cy="430911"/>
          </a:xfrm>
        </p:grpSpPr>
        <p:sp>
          <p:nvSpPr>
            <p:cNvPr id="363" name="AutoShape 363"/>
            <p:cNvSpPr/>
            <p:nvPr/>
          </p:nvSpPr>
          <p:spPr>
            <a:xfrm>
              <a:off x="10093833"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4" name="AutoShape 364"/>
            <p:cNvSpPr/>
            <p:nvPr/>
          </p:nvSpPr>
          <p:spPr>
            <a:xfrm rot="457219">
              <a:off x="10050113"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5" name="AutoShape 365"/>
            <p:cNvSpPr/>
            <p:nvPr/>
          </p:nvSpPr>
          <p:spPr>
            <a:xfrm rot="21142780" flipH="1">
              <a:off x="10243090"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6" name="Freeform 366"/>
            <p:cNvSpPr/>
            <p:nvPr/>
          </p:nvSpPr>
          <p:spPr>
            <a:xfrm>
              <a:off x="10060972"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67" name="Group 367"/>
          <p:cNvGrpSpPr/>
          <p:nvPr/>
        </p:nvGrpSpPr>
        <p:grpSpPr>
          <a:xfrm>
            <a:off x="10085070" y="4785646"/>
            <a:ext cx="164211" cy="381952"/>
            <a:chOff x="10085070" y="4785646"/>
            <a:chExt cx="164211" cy="381952"/>
          </a:xfrm>
        </p:grpSpPr>
        <p:sp>
          <p:nvSpPr>
            <p:cNvPr id="368" name="AutoShape 368"/>
            <p:cNvSpPr/>
            <p:nvPr/>
          </p:nvSpPr>
          <p:spPr>
            <a:xfrm rot="21437230" flipH="1">
              <a:off x="10180225"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9" name="AutoShape 369"/>
            <p:cNvSpPr/>
            <p:nvPr/>
          </p:nvSpPr>
          <p:spPr>
            <a:xfrm rot="162769">
              <a:off x="10085070"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70" name="Group 370"/>
          <p:cNvGrpSpPr/>
          <p:nvPr/>
        </p:nvGrpSpPr>
        <p:grpSpPr>
          <a:xfrm>
            <a:off x="10513409" y="4424744"/>
            <a:ext cx="236221" cy="430911"/>
            <a:chOff x="10513409" y="4424744"/>
            <a:chExt cx="236221" cy="430911"/>
          </a:xfrm>
        </p:grpSpPr>
        <p:sp>
          <p:nvSpPr>
            <p:cNvPr id="371" name="AutoShape 371"/>
            <p:cNvSpPr/>
            <p:nvPr/>
          </p:nvSpPr>
          <p:spPr>
            <a:xfrm>
              <a:off x="10557034"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2" name="AutoShape 372"/>
            <p:cNvSpPr/>
            <p:nvPr/>
          </p:nvSpPr>
          <p:spPr>
            <a:xfrm rot="457219">
              <a:off x="10513409"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3" name="AutoShape 373"/>
            <p:cNvSpPr/>
            <p:nvPr/>
          </p:nvSpPr>
          <p:spPr>
            <a:xfrm rot="21142780" flipH="1">
              <a:off x="10706291"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4" name="Freeform 374"/>
            <p:cNvSpPr/>
            <p:nvPr/>
          </p:nvSpPr>
          <p:spPr>
            <a:xfrm>
              <a:off x="10524173"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75" name="Group 375"/>
          <p:cNvGrpSpPr/>
          <p:nvPr/>
        </p:nvGrpSpPr>
        <p:grpSpPr>
          <a:xfrm>
            <a:off x="10548271" y="4785646"/>
            <a:ext cx="164211" cy="381952"/>
            <a:chOff x="10548271" y="4785646"/>
            <a:chExt cx="164211" cy="381952"/>
          </a:xfrm>
        </p:grpSpPr>
        <p:sp>
          <p:nvSpPr>
            <p:cNvPr id="376" name="AutoShape 376"/>
            <p:cNvSpPr/>
            <p:nvPr/>
          </p:nvSpPr>
          <p:spPr>
            <a:xfrm rot="21437230" flipH="1">
              <a:off x="10643426"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7" name="AutoShape 377"/>
            <p:cNvSpPr/>
            <p:nvPr/>
          </p:nvSpPr>
          <p:spPr>
            <a:xfrm rot="162769">
              <a:off x="10548271"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78" name="Group 378"/>
          <p:cNvGrpSpPr/>
          <p:nvPr/>
        </p:nvGrpSpPr>
        <p:grpSpPr>
          <a:xfrm>
            <a:off x="10976610" y="4424744"/>
            <a:ext cx="236220" cy="430911"/>
            <a:chOff x="10976610" y="4424744"/>
            <a:chExt cx="236220" cy="430911"/>
          </a:xfrm>
        </p:grpSpPr>
        <p:sp>
          <p:nvSpPr>
            <p:cNvPr id="379" name="AutoShape 379"/>
            <p:cNvSpPr/>
            <p:nvPr/>
          </p:nvSpPr>
          <p:spPr>
            <a:xfrm>
              <a:off x="11020234"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0" name="AutoShape 380"/>
            <p:cNvSpPr/>
            <p:nvPr/>
          </p:nvSpPr>
          <p:spPr>
            <a:xfrm rot="457219">
              <a:off x="10976610"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1" name="AutoShape 381"/>
            <p:cNvSpPr/>
            <p:nvPr/>
          </p:nvSpPr>
          <p:spPr>
            <a:xfrm rot="21142780" flipH="1">
              <a:off x="11169491"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2" name="Freeform 382"/>
            <p:cNvSpPr/>
            <p:nvPr/>
          </p:nvSpPr>
          <p:spPr>
            <a:xfrm>
              <a:off x="10987374"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83" name="Group 383"/>
          <p:cNvGrpSpPr/>
          <p:nvPr/>
        </p:nvGrpSpPr>
        <p:grpSpPr>
          <a:xfrm>
            <a:off x="11011472" y="4785646"/>
            <a:ext cx="164211" cy="381952"/>
            <a:chOff x="11011472" y="4785646"/>
            <a:chExt cx="164211" cy="381952"/>
          </a:xfrm>
        </p:grpSpPr>
        <p:sp>
          <p:nvSpPr>
            <p:cNvPr id="384" name="AutoShape 384"/>
            <p:cNvSpPr/>
            <p:nvPr/>
          </p:nvSpPr>
          <p:spPr>
            <a:xfrm rot="21437230" flipH="1">
              <a:off x="11106627"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5" name="AutoShape 385"/>
            <p:cNvSpPr/>
            <p:nvPr/>
          </p:nvSpPr>
          <p:spPr>
            <a:xfrm rot="162769">
              <a:off x="11011472"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86" name="AutoShape 386"/>
          <p:cNvSpPr/>
          <p:nvPr/>
        </p:nvSpPr>
        <p:spPr>
          <a:xfrm>
            <a:off x="692334" y="5368319"/>
            <a:ext cx="4775817" cy="982897"/>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200">
                <a:solidFill>
                  <a:schemeClr val="dk1">
                    <a:alpha val="100000"/>
                  </a:schemeClr>
                </a:solidFill>
                <a:latin typeface="Microsoft Yahei"/>
                <a:ea typeface="Microsoft Yahei"/>
                <a:cs typeface="Microsoft Yahei"/>
              </a:rPr>
              <a:t>电力推进装置是指利用电能作为主要能源，通过电动机或其他转换装置，将电能转化为机械能，推动船舶、潜艇或其他水上交通工具前进的动力装置。</a:t>
            </a:r>
            <a:endParaRPr lang="en-US" sz="1100"/>
          </a:p>
        </p:txBody>
      </p:sp>
      <p:sp>
        <p:nvSpPr>
          <p:cNvPr id="387" name="AutoShape 387"/>
          <p:cNvSpPr/>
          <p:nvPr/>
        </p:nvSpPr>
        <p:spPr>
          <a:xfrm>
            <a:off x="6723849" y="5368319"/>
            <a:ext cx="4775817" cy="904863"/>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200">
                <a:solidFill>
                  <a:schemeClr val="dk1">
                    <a:alpha val="100000"/>
                  </a:schemeClr>
                </a:solidFill>
                <a:latin typeface="Microsoft Yahei"/>
                <a:ea typeface="Microsoft Yahei"/>
                <a:cs typeface="Microsoft Yahei"/>
              </a:rPr>
              <a:t>按照能源类型，电力推进装置可分为直流电力推进装置和交流电力推进装置；按照使用场景，可分为船用电力推进装置和潜艇用电力推进装置。</a:t>
            </a:r>
            <a:endParaRPr lang="en-US" sz="1100"/>
          </a:p>
        </p:txBody>
      </p:sp>
      <p:grpSp>
        <p:nvGrpSpPr>
          <p:cNvPr id="388" name="Group 388"/>
          <p:cNvGrpSpPr/>
          <p:nvPr/>
        </p:nvGrpSpPr>
        <p:grpSpPr>
          <a:xfrm>
            <a:off x="454963" y="93878"/>
            <a:ext cx="10641129" cy="914400"/>
            <a:chOff x="454963" y="93878"/>
            <a:chExt cx="10641129" cy="914400"/>
          </a:xfrm>
        </p:grpSpPr>
        <p:sp>
          <p:nvSpPr>
            <p:cNvPr id="389" name="AutoShape 38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0" name="AutoShape 39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1" name="AutoShape 39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2" name="AutoShape 39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3" name="AutoShape 39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4" name="AutoShape 39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5" name="AutoShape 39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6" name="AutoShape 39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7" name="AutoShape 39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8" name="AutoShape 39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9" name="AutoShape 39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0" name="AutoShape 40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1" name="AutoShape 40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2" name="AutoShape 40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3" name="AutoShape 40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4" name="AutoShape 40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5" name="AutoShape 40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6" name="AutoShape 40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7" name="AutoShape 40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8" name="AutoShape 40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9" name="TextBox 40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定义与分类</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市场规模</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随着全球能源结构的转变和环保要求的提高，电力推进装置市场规模不断扩大。据市场研究报告显示，2022年全球电力推进装置市场规模达到约XX亿美元，预计到2029年将增长至约XX亿美元。</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增长驱动因素</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主要驱动因素包括全球能源结构的转变、环保政策的推动、技术进步和成本下降等。</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1594" r="21594"/>
          <a:stretch>
            <a:fillRect/>
          </a:stretch>
        </p:blipFill>
        <p:spPr>
          <a:xfrm>
            <a:off x="7803289" y="1299241"/>
            <a:ext cx="3679823"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市场规模与增长</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电力推进装置行业是能源、环保和交通领域的重要交叉行业，对于推动全球能源结构转型、减少污染排放、提高交通工具能效等方面具有重要作用。</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行业地位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电力推进装置行业的发展有助于推动相关产业链的发展，如电机、电池、控制系统等产业；同时，电力推进装置的应用也促进了船舶、潜艇等水上交通工具的技术进步和转型升级。</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行业作用</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行业地位与作用</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行业现状分析</a:t>
            </a:r>
          </a:p>
        </p:txBody>
      </p:sp>
      <p:sp>
        <p:nvSpPr>
          <p:cNvPr id="3" name="TextBox 3"/>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4950" b="1">
                <a:solidFill>
                  <a:srgbClr val="FFFFFF">
                    <a:alpha val="100000"/>
                  </a:srgb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854583" y="1877473"/>
            <a:ext cx="563213" cy="1253299"/>
            <a:chOff x="854583" y="1877473"/>
            <a:chExt cx="563213" cy="1253299"/>
          </a:xfrm>
        </p:grpSpPr>
        <p:sp>
          <p:nvSpPr>
            <p:cNvPr id="3" name="AutoShape 3"/>
            <p:cNvSpPr/>
            <p:nvPr/>
          </p:nvSpPr>
          <p:spPr>
            <a:xfrm>
              <a:off x="962406" y="1984343"/>
              <a:ext cx="347186" cy="378904"/>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457219">
              <a:off x="854583" y="1877473"/>
              <a:ext cx="98393" cy="543877"/>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rot="21142780" flipH="1">
              <a:off x="1319403" y="1877473"/>
              <a:ext cx="98393" cy="5488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21437230" flipH="1">
              <a:off x="1168241" y="2264378"/>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162769">
              <a:off x="943356" y="2264378"/>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874776" y="1448943"/>
            <a:ext cx="514445" cy="580739"/>
            <a:chOff x="874776" y="1448943"/>
            <a:chExt cx="514445" cy="580739"/>
          </a:xfrm>
        </p:grpSpPr>
        <p:sp>
          <p:nvSpPr>
            <p:cNvPr id="9" name="Freeform 9"/>
            <p:cNvSpPr/>
            <p:nvPr/>
          </p:nvSpPr>
          <p:spPr>
            <a:xfrm>
              <a:off x="1014698" y="1448943"/>
              <a:ext cx="234601" cy="304991"/>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874776" y="1732788"/>
              <a:ext cx="514445" cy="296894"/>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1102900" y="1782128"/>
              <a:ext cx="59817" cy="44482"/>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6843332" y="1448848"/>
            <a:ext cx="536161" cy="977455"/>
            <a:chOff x="6843332" y="1448848"/>
            <a:chExt cx="536161" cy="977455"/>
          </a:xfrm>
        </p:grpSpPr>
        <p:sp>
          <p:nvSpPr>
            <p:cNvPr id="13" name="AutoShape 13"/>
            <p:cNvSpPr/>
            <p:nvPr/>
          </p:nvSpPr>
          <p:spPr>
            <a:xfrm>
              <a:off x="6942487" y="1984343"/>
              <a:ext cx="336137" cy="378904"/>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457219">
              <a:off x="6843332" y="1877473"/>
              <a:ext cx="98393" cy="543877"/>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rot="21142780" flipH="1">
              <a:off x="7281100" y="1877473"/>
              <a:ext cx="98393" cy="5488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6867811" y="1448848"/>
              <a:ext cx="494824" cy="580834"/>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6922580" y="2267521"/>
            <a:ext cx="372522" cy="866394"/>
            <a:chOff x="6922580" y="2267521"/>
            <a:chExt cx="372522" cy="866394"/>
          </a:xfrm>
        </p:grpSpPr>
        <p:sp>
          <p:nvSpPr>
            <p:cNvPr id="18" name="AutoShape 18"/>
            <p:cNvSpPr/>
            <p:nvPr/>
          </p:nvSpPr>
          <p:spPr>
            <a:xfrm rot="21437230" flipH="1">
              <a:off x="7138416" y="2267521"/>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rot="162769">
              <a:off x="6922580" y="2267521"/>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1648839" y="1881235"/>
            <a:ext cx="1897380" cy="7391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4400" b="1">
                <a:solidFill>
                  <a:schemeClr val="accent1">
                    <a:alpha val="100000"/>
                  </a:schemeClr>
                </a:solidFill>
                <a:latin typeface="Microsoft Yahei"/>
                <a:ea typeface="Microsoft Yahei"/>
                <a:cs typeface="Microsoft Yahei"/>
              </a:rPr>
              <a:t>01</a:t>
            </a:r>
          </a:p>
        </p:txBody>
      </p:sp>
      <p:sp>
        <p:nvSpPr>
          <p:cNvPr id="21" name="TextBox 21"/>
          <p:cNvSpPr txBox="1"/>
          <p:nvPr/>
        </p:nvSpPr>
        <p:spPr>
          <a:xfrm>
            <a:off x="7599459" y="1881235"/>
            <a:ext cx="1897380" cy="7391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4400" b="1">
                <a:solidFill>
                  <a:schemeClr val="accent1">
                    <a:alpha val="100000"/>
                  </a:schemeClr>
                </a:solidFill>
                <a:latin typeface="Microsoft Yahei"/>
                <a:ea typeface="Microsoft Yahei"/>
                <a:cs typeface="Microsoft Yahei"/>
              </a:rPr>
              <a:t>02</a:t>
            </a:r>
          </a:p>
        </p:txBody>
      </p:sp>
      <p:grpSp>
        <p:nvGrpSpPr>
          <p:cNvPr id="22" name="Group 22"/>
          <p:cNvGrpSpPr/>
          <p:nvPr/>
        </p:nvGrpSpPr>
        <p:grpSpPr>
          <a:xfrm>
            <a:off x="854583" y="3639788"/>
            <a:ext cx="248317" cy="552641"/>
            <a:chOff x="854583" y="3639788"/>
            <a:chExt cx="248317" cy="552641"/>
          </a:xfrm>
        </p:grpSpPr>
        <p:sp>
          <p:nvSpPr>
            <p:cNvPr id="23" name="AutoShape 23"/>
            <p:cNvSpPr/>
            <p:nvPr/>
          </p:nvSpPr>
          <p:spPr>
            <a:xfrm>
              <a:off x="902113"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rot="457219">
              <a:off x="854583"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rot="21142780" flipH="1">
              <a:off x="1059561"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rot="21437230" flipH="1">
              <a:off x="992886"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rot="162769">
              <a:off x="893731"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8" name="Group 28"/>
          <p:cNvGrpSpPr/>
          <p:nvPr/>
        </p:nvGrpSpPr>
        <p:grpSpPr>
          <a:xfrm>
            <a:off x="863537" y="3450812"/>
            <a:ext cx="226885" cy="256032"/>
            <a:chOff x="863537" y="3450812"/>
            <a:chExt cx="226885" cy="256032"/>
          </a:xfrm>
        </p:grpSpPr>
        <p:sp>
          <p:nvSpPr>
            <p:cNvPr id="29" name="Freeform 29"/>
            <p:cNvSpPr/>
            <p:nvPr/>
          </p:nvSpPr>
          <p:spPr>
            <a:xfrm>
              <a:off x="925163"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863537"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964121"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2" name="Group 32"/>
          <p:cNvGrpSpPr/>
          <p:nvPr/>
        </p:nvGrpSpPr>
        <p:grpSpPr>
          <a:xfrm>
            <a:off x="1316450" y="3639788"/>
            <a:ext cx="248317" cy="552641"/>
            <a:chOff x="1316450" y="3639788"/>
            <a:chExt cx="248317" cy="552641"/>
          </a:xfrm>
        </p:grpSpPr>
        <p:sp>
          <p:nvSpPr>
            <p:cNvPr id="33" name="AutoShape 33"/>
            <p:cNvSpPr/>
            <p:nvPr/>
          </p:nvSpPr>
          <p:spPr>
            <a:xfrm>
              <a:off x="1363980"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rot="457219">
              <a:off x="1316450"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rot="21142780" flipH="1">
              <a:off x="1521428"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rot="21437230" flipH="1">
              <a:off x="1454753"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rot="162769">
              <a:off x="1355598"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8" name="Group 38"/>
          <p:cNvGrpSpPr/>
          <p:nvPr/>
        </p:nvGrpSpPr>
        <p:grpSpPr>
          <a:xfrm>
            <a:off x="1325404" y="3450812"/>
            <a:ext cx="226885" cy="256032"/>
            <a:chOff x="1325404" y="3450812"/>
            <a:chExt cx="226885" cy="256032"/>
          </a:xfrm>
        </p:grpSpPr>
        <p:sp>
          <p:nvSpPr>
            <p:cNvPr id="39" name="Freeform 39"/>
            <p:cNvSpPr/>
            <p:nvPr/>
          </p:nvSpPr>
          <p:spPr>
            <a:xfrm>
              <a:off x="1387030"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Freeform 40"/>
            <p:cNvSpPr/>
            <p:nvPr/>
          </p:nvSpPr>
          <p:spPr>
            <a:xfrm>
              <a:off x="1325404"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1425988"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2" name="Group 42"/>
          <p:cNvGrpSpPr/>
          <p:nvPr/>
        </p:nvGrpSpPr>
        <p:grpSpPr>
          <a:xfrm>
            <a:off x="1778317" y="3639788"/>
            <a:ext cx="248318" cy="552641"/>
            <a:chOff x="1778317" y="3639788"/>
            <a:chExt cx="248318" cy="552641"/>
          </a:xfrm>
        </p:grpSpPr>
        <p:sp>
          <p:nvSpPr>
            <p:cNvPr id="43" name="AutoShape 43"/>
            <p:cNvSpPr/>
            <p:nvPr/>
          </p:nvSpPr>
          <p:spPr>
            <a:xfrm>
              <a:off x="1825847"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rot="457219">
              <a:off x="1778317"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rot="21142780" flipH="1">
              <a:off x="1983296"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rot="21437230" flipH="1">
              <a:off x="1916621"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rot="162769">
              <a:off x="1817465"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8" name="Group 48"/>
          <p:cNvGrpSpPr/>
          <p:nvPr/>
        </p:nvGrpSpPr>
        <p:grpSpPr>
          <a:xfrm>
            <a:off x="1787271" y="3450812"/>
            <a:ext cx="226885" cy="256032"/>
            <a:chOff x="1787271" y="3450812"/>
            <a:chExt cx="226885" cy="256032"/>
          </a:xfrm>
        </p:grpSpPr>
        <p:sp>
          <p:nvSpPr>
            <p:cNvPr id="49" name="Freeform 49"/>
            <p:cNvSpPr/>
            <p:nvPr/>
          </p:nvSpPr>
          <p:spPr>
            <a:xfrm>
              <a:off x="1848898"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1787271"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1887855"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2" name="Group 52"/>
          <p:cNvGrpSpPr/>
          <p:nvPr/>
        </p:nvGrpSpPr>
        <p:grpSpPr>
          <a:xfrm>
            <a:off x="2240185" y="3639788"/>
            <a:ext cx="248317" cy="552641"/>
            <a:chOff x="2240185" y="3639788"/>
            <a:chExt cx="248317" cy="552641"/>
          </a:xfrm>
        </p:grpSpPr>
        <p:sp>
          <p:nvSpPr>
            <p:cNvPr id="53" name="AutoShape 53"/>
            <p:cNvSpPr/>
            <p:nvPr/>
          </p:nvSpPr>
          <p:spPr>
            <a:xfrm>
              <a:off x="2287714"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rot="457219">
              <a:off x="2240185"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rot="21142780" flipH="1">
              <a:off x="2445163"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rot="21437230" flipH="1">
              <a:off x="2378488"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rot="162769">
              <a:off x="2279333"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8" name="Group 58"/>
          <p:cNvGrpSpPr/>
          <p:nvPr/>
        </p:nvGrpSpPr>
        <p:grpSpPr>
          <a:xfrm>
            <a:off x="2249138" y="3450812"/>
            <a:ext cx="226885" cy="256032"/>
            <a:chOff x="2249138" y="3450812"/>
            <a:chExt cx="226885" cy="256032"/>
          </a:xfrm>
        </p:grpSpPr>
        <p:sp>
          <p:nvSpPr>
            <p:cNvPr id="59" name="Freeform 59"/>
            <p:cNvSpPr/>
            <p:nvPr/>
          </p:nvSpPr>
          <p:spPr>
            <a:xfrm>
              <a:off x="2310765"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Freeform 60"/>
            <p:cNvSpPr/>
            <p:nvPr/>
          </p:nvSpPr>
          <p:spPr>
            <a:xfrm>
              <a:off x="2249138"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Freeform 61"/>
            <p:cNvSpPr/>
            <p:nvPr/>
          </p:nvSpPr>
          <p:spPr>
            <a:xfrm>
              <a:off x="2349722"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2" name="Group 62"/>
          <p:cNvGrpSpPr/>
          <p:nvPr/>
        </p:nvGrpSpPr>
        <p:grpSpPr>
          <a:xfrm>
            <a:off x="2702052" y="3639788"/>
            <a:ext cx="248317" cy="552641"/>
            <a:chOff x="2702052" y="3639788"/>
            <a:chExt cx="248317" cy="552641"/>
          </a:xfrm>
        </p:grpSpPr>
        <p:sp>
          <p:nvSpPr>
            <p:cNvPr id="63" name="AutoShape 63"/>
            <p:cNvSpPr/>
            <p:nvPr/>
          </p:nvSpPr>
          <p:spPr>
            <a:xfrm>
              <a:off x="2749582"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rot="457219">
              <a:off x="2702052"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rot="21142780" flipH="1">
              <a:off x="2907030"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rot="21437230" flipH="1">
              <a:off x="2840355"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rot="162769">
              <a:off x="2741200"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8" name="Group 68"/>
          <p:cNvGrpSpPr/>
          <p:nvPr/>
        </p:nvGrpSpPr>
        <p:grpSpPr>
          <a:xfrm>
            <a:off x="2711005" y="3450812"/>
            <a:ext cx="226885" cy="256032"/>
            <a:chOff x="2711005" y="3450812"/>
            <a:chExt cx="226885" cy="256032"/>
          </a:xfrm>
        </p:grpSpPr>
        <p:sp>
          <p:nvSpPr>
            <p:cNvPr id="69" name="Freeform 69"/>
            <p:cNvSpPr/>
            <p:nvPr/>
          </p:nvSpPr>
          <p:spPr>
            <a:xfrm>
              <a:off x="2772728"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Freeform 70"/>
            <p:cNvSpPr/>
            <p:nvPr/>
          </p:nvSpPr>
          <p:spPr>
            <a:xfrm>
              <a:off x="2711005"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Freeform 71"/>
            <p:cNvSpPr/>
            <p:nvPr/>
          </p:nvSpPr>
          <p:spPr>
            <a:xfrm>
              <a:off x="2811589"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2" name="Group 72"/>
          <p:cNvGrpSpPr/>
          <p:nvPr/>
        </p:nvGrpSpPr>
        <p:grpSpPr>
          <a:xfrm>
            <a:off x="3163919" y="3639788"/>
            <a:ext cx="248317" cy="552641"/>
            <a:chOff x="3163919" y="3639788"/>
            <a:chExt cx="248317" cy="552641"/>
          </a:xfrm>
        </p:grpSpPr>
        <p:sp>
          <p:nvSpPr>
            <p:cNvPr id="73" name="AutoShape 73"/>
            <p:cNvSpPr/>
            <p:nvPr/>
          </p:nvSpPr>
          <p:spPr>
            <a:xfrm>
              <a:off x="3211449"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4" name="AutoShape 74"/>
            <p:cNvSpPr/>
            <p:nvPr/>
          </p:nvSpPr>
          <p:spPr>
            <a:xfrm rot="457219">
              <a:off x="3163919"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5" name="AutoShape 75"/>
            <p:cNvSpPr/>
            <p:nvPr/>
          </p:nvSpPr>
          <p:spPr>
            <a:xfrm rot="21142780" flipH="1">
              <a:off x="3368897"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6" name="AutoShape 76"/>
            <p:cNvSpPr/>
            <p:nvPr/>
          </p:nvSpPr>
          <p:spPr>
            <a:xfrm rot="21437230" flipH="1">
              <a:off x="3302222"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7" name="AutoShape 77"/>
            <p:cNvSpPr/>
            <p:nvPr/>
          </p:nvSpPr>
          <p:spPr>
            <a:xfrm rot="162769">
              <a:off x="3203067"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8" name="Group 78"/>
          <p:cNvGrpSpPr/>
          <p:nvPr/>
        </p:nvGrpSpPr>
        <p:grpSpPr>
          <a:xfrm>
            <a:off x="3172873" y="3450812"/>
            <a:ext cx="226885" cy="256032"/>
            <a:chOff x="3172873" y="3450812"/>
            <a:chExt cx="226885" cy="256032"/>
          </a:xfrm>
        </p:grpSpPr>
        <p:sp>
          <p:nvSpPr>
            <p:cNvPr id="79" name="Freeform 79"/>
            <p:cNvSpPr/>
            <p:nvPr/>
          </p:nvSpPr>
          <p:spPr>
            <a:xfrm>
              <a:off x="3234595"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0" name="Freeform 80"/>
            <p:cNvSpPr/>
            <p:nvPr/>
          </p:nvSpPr>
          <p:spPr>
            <a:xfrm>
              <a:off x="3172873"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1" name="Freeform 81"/>
            <p:cNvSpPr/>
            <p:nvPr/>
          </p:nvSpPr>
          <p:spPr>
            <a:xfrm>
              <a:off x="3273457"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2" name="Group 82"/>
          <p:cNvGrpSpPr/>
          <p:nvPr/>
        </p:nvGrpSpPr>
        <p:grpSpPr>
          <a:xfrm>
            <a:off x="3625787" y="3639788"/>
            <a:ext cx="248316" cy="552641"/>
            <a:chOff x="3625787" y="3639788"/>
            <a:chExt cx="248316" cy="552641"/>
          </a:xfrm>
        </p:grpSpPr>
        <p:sp>
          <p:nvSpPr>
            <p:cNvPr id="83" name="AutoShape 83"/>
            <p:cNvSpPr/>
            <p:nvPr/>
          </p:nvSpPr>
          <p:spPr>
            <a:xfrm>
              <a:off x="3673316"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4" name="AutoShape 84"/>
            <p:cNvSpPr/>
            <p:nvPr/>
          </p:nvSpPr>
          <p:spPr>
            <a:xfrm rot="457219">
              <a:off x="3625787"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5" name="AutoShape 85"/>
            <p:cNvSpPr/>
            <p:nvPr/>
          </p:nvSpPr>
          <p:spPr>
            <a:xfrm rot="21142780" flipH="1">
              <a:off x="3830764"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6" name="AutoShape 86"/>
            <p:cNvSpPr/>
            <p:nvPr/>
          </p:nvSpPr>
          <p:spPr>
            <a:xfrm rot="21437230" flipH="1">
              <a:off x="3764089"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7" name="AutoShape 87"/>
            <p:cNvSpPr/>
            <p:nvPr/>
          </p:nvSpPr>
          <p:spPr>
            <a:xfrm rot="162769">
              <a:off x="3664934"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8" name="Group 88"/>
          <p:cNvGrpSpPr/>
          <p:nvPr/>
        </p:nvGrpSpPr>
        <p:grpSpPr>
          <a:xfrm>
            <a:off x="3634740" y="3450812"/>
            <a:ext cx="226885" cy="256032"/>
            <a:chOff x="3634740" y="3450812"/>
            <a:chExt cx="226885" cy="256032"/>
          </a:xfrm>
        </p:grpSpPr>
        <p:sp>
          <p:nvSpPr>
            <p:cNvPr id="89" name="Freeform 89"/>
            <p:cNvSpPr/>
            <p:nvPr/>
          </p:nvSpPr>
          <p:spPr>
            <a:xfrm>
              <a:off x="3696462"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0" name="Freeform 90"/>
            <p:cNvSpPr/>
            <p:nvPr/>
          </p:nvSpPr>
          <p:spPr>
            <a:xfrm>
              <a:off x="3634740"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1" name="Freeform 91"/>
            <p:cNvSpPr/>
            <p:nvPr/>
          </p:nvSpPr>
          <p:spPr>
            <a:xfrm>
              <a:off x="3735324"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2" name="Group 92"/>
          <p:cNvGrpSpPr/>
          <p:nvPr/>
        </p:nvGrpSpPr>
        <p:grpSpPr>
          <a:xfrm>
            <a:off x="4087654" y="3639788"/>
            <a:ext cx="248317" cy="552641"/>
            <a:chOff x="4087654" y="3639788"/>
            <a:chExt cx="248317" cy="552641"/>
          </a:xfrm>
        </p:grpSpPr>
        <p:sp>
          <p:nvSpPr>
            <p:cNvPr id="93" name="AutoShape 93"/>
            <p:cNvSpPr/>
            <p:nvPr/>
          </p:nvSpPr>
          <p:spPr>
            <a:xfrm>
              <a:off x="4135184"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4" name="AutoShape 94"/>
            <p:cNvSpPr/>
            <p:nvPr/>
          </p:nvSpPr>
          <p:spPr>
            <a:xfrm rot="457219">
              <a:off x="4087654"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5" name="AutoShape 95"/>
            <p:cNvSpPr/>
            <p:nvPr/>
          </p:nvSpPr>
          <p:spPr>
            <a:xfrm rot="21142780" flipH="1">
              <a:off x="4292632"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6" name="AutoShape 96"/>
            <p:cNvSpPr/>
            <p:nvPr/>
          </p:nvSpPr>
          <p:spPr>
            <a:xfrm rot="21437230" flipH="1">
              <a:off x="4225957"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7" name="AutoShape 97"/>
            <p:cNvSpPr/>
            <p:nvPr/>
          </p:nvSpPr>
          <p:spPr>
            <a:xfrm rot="162769">
              <a:off x="4126802"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8" name="Group 98"/>
          <p:cNvGrpSpPr/>
          <p:nvPr/>
        </p:nvGrpSpPr>
        <p:grpSpPr>
          <a:xfrm>
            <a:off x="4096607" y="3450812"/>
            <a:ext cx="226885" cy="256032"/>
            <a:chOff x="4096607" y="3450812"/>
            <a:chExt cx="226885" cy="256032"/>
          </a:xfrm>
        </p:grpSpPr>
        <p:sp>
          <p:nvSpPr>
            <p:cNvPr id="99" name="Freeform 99"/>
            <p:cNvSpPr/>
            <p:nvPr/>
          </p:nvSpPr>
          <p:spPr>
            <a:xfrm>
              <a:off x="4158329"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0" name="Freeform 100"/>
            <p:cNvSpPr/>
            <p:nvPr/>
          </p:nvSpPr>
          <p:spPr>
            <a:xfrm>
              <a:off x="4096607"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1" name="Freeform 101"/>
            <p:cNvSpPr/>
            <p:nvPr/>
          </p:nvSpPr>
          <p:spPr>
            <a:xfrm>
              <a:off x="4197191"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2" name="Group 102"/>
          <p:cNvGrpSpPr/>
          <p:nvPr/>
        </p:nvGrpSpPr>
        <p:grpSpPr>
          <a:xfrm>
            <a:off x="4549521" y="3639788"/>
            <a:ext cx="248317" cy="552641"/>
            <a:chOff x="4549521" y="3639788"/>
            <a:chExt cx="248317" cy="552641"/>
          </a:xfrm>
        </p:grpSpPr>
        <p:sp>
          <p:nvSpPr>
            <p:cNvPr id="103" name="AutoShape 103"/>
            <p:cNvSpPr/>
            <p:nvPr/>
          </p:nvSpPr>
          <p:spPr>
            <a:xfrm>
              <a:off x="4597051"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4" name="AutoShape 104"/>
            <p:cNvSpPr/>
            <p:nvPr/>
          </p:nvSpPr>
          <p:spPr>
            <a:xfrm rot="457219">
              <a:off x="4549521"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5" name="AutoShape 105"/>
            <p:cNvSpPr/>
            <p:nvPr/>
          </p:nvSpPr>
          <p:spPr>
            <a:xfrm rot="21142780" flipH="1">
              <a:off x="4754499"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6" name="AutoShape 106"/>
            <p:cNvSpPr/>
            <p:nvPr/>
          </p:nvSpPr>
          <p:spPr>
            <a:xfrm rot="21437230" flipH="1">
              <a:off x="4687824"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7" name="AutoShape 107"/>
            <p:cNvSpPr/>
            <p:nvPr/>
          </p:nvSpPr>
          <p:spPr>
            <a:xfrm rot="162769">
              <a:off x="4588669"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8" name="Group 108"/>
          <p:cNvGrpSpPr/>
          <p:nvPr/>
        </p:nvGrpSpPr>
        <p:grpSpPr>
          <a:xfrm>
            <a:off x="4558474" y="3450812"/>
            <a:ext cx="226885" cy="256032"/>
            <a:chOff x="4558474" y="3450812"/>
            <a:chExt cx="226885" cy="256032"/>
          </a:xfrm>
        </p:grpSpPr>
        <p:sp>
          <p:nvSpPr>
            <p:cNvPr id="109" name="Freeform 109"/>
            <p:cNvSpPr/>
            <p:nvPr/>
          </p:nvSpPr>
          <p:spPr>
            <a:xfrm>
              <a:off x="4620196"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0" name="Freeform 110"/>
            <p:cNvSpPr/>
            <p:nvPr/>
          </p:nvSpPr>
          <p:spPr>
            <a:xfrm>
              <a:off x="4558474"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1" name="Freeform 111"/>
            <p:cNvSpPr/>
            <p:nvPr/>
          </p:nvSpPr>
          <p:spPr>
            <a:xfrm>
              <a:off x="4659059"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2" name="Group 112"/>
          <p:cNvGrpSpPr/>
          <p:nvPr/>
        </p:nvGrpSpPr>
        <p:grpSpPr>
          <a:xfrm>
            <a:off x="5011388" y="3639788"/>
            <a:ext cx="248317" cy="552641"/>
            <a:chOff x="5011388" y="3639788"/>
            <a:chExt cx="248317" cy="552641"/>
          </a:xfrm>
        </p:grpSpPr>
        <p:sp>
          <p:nvSpPr>
            <p:cNvPr id="113" name="AutoShape 113"/>
            <p:cNvSpPr/>
            <p:nvPr/>
          </p:nvSpPr>
          <p:spPr>
            <a:xfrm>
              <a:off x="5059013"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4" name="AutoShape 114"/>
            <p:cNvSpPr/>
            <p:nvPr/>
          </p:nvSpPr>
          <p:spPr>
            <a:xfrm rot="457219">
              <a:off x="5011388"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5" name="AutoShape 115"/>
            <p:cNvSpPr/>
            <p:nvPr/>
          </p:nvSpPr>
          <p:spPr>
            <a:xfrm rot="21142780" flipH="1">
              <a:off x="5216366"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6" name="AutoShape 116"/>
            <p:cNvSpPr/>
            <p:nvPr/>
          </p:nvSpPr>
          <p:spPr>
            <a:xfrm rot="21437230" flipH="1">
              <a:off x="5149691"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7" name="AutoShape 117"/>
            <p:cNvSpPr/>
            <p:nvPr/>
          </p:nvSpPr>
          <p:spPr>
            <a:xfrm rot="162769">
              <a:off x="5050536"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8" name="Group 118"/>
          <p:cNvGrpSpPr/>
          <p:nvPr/>
        </p:nvGrpSpPr>
        <p:grpSpPr>
          <a:xfrm>
            <a:off x="5020342" y="3450812"/>
            <a:ext cx="226885" cy="256032"/>
            <a:chOff x="5020342" y="3450812"/>
            <a:chExt cx="226885" cy="256032"/>
          </a:xfrm>
        </p:grpSpPr>
        <p:sp>
          <p:nvSpPr>
            <p:cNvPr id="119" name="Freeform 119"/>
            <p:cNvSpPr/>
            <p:nvPr/>
          </p:nvSpPr>
          <p:spPr>
            <a:xfrm>
              <a:off x="5082064"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0" name="Freeform 120"/>
            <p:cNvSpPr/>
            <p:nvPr/>
          </p:nvSpPr>
          <p:spPr>
            <a:xfrm>
              <a:off x="5020342"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1" name="Freeform 121"/>
            <p:cNvSpPr/>
            <p:nvPr/>
          </p:nvSpPr>
          <p:spPr>
            <a:xfrm>
              <a:off x="5120926"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2" name="Group 122"/>
          <p:cNvGrpSpPr/>
          <p:nvPr/>
        </p:nvGrpSpPr>
        <p:grpSpPr>
          <a:xfrm>
            <a:off x="854583" y="4613529"/>
            <a:ext cx="248317" cy="552641"/>
            <a:chOff x="854583" y="4613529"/>
            <a:chExt cx="248317" cy="552641"/>
          </a:xfrm>
        </p:grpSpPr>
        <p:sp>
          <p:nvSpPr>
            <p:cNvPr id="123" name="AutoShape 123"/>
            <p:cNvSpPr/>
            <p:nvPr/>
          </p:nvSpPr>
          <p:spPr>
            <a:xfrm>
              <a:off x="902113"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4" name="AutoShape 124"/>
            <p:cNvSpPr/>
            <p:nvPr/>
          </p:nvSpPr>
          <p:spPr>
            <a:xfrm rot="457219">
              <a:off x="854583"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5" name="AutoShape 125"/>
            <p:cNvSpPr/>
            <p:nvPr/>
          </p:nvSpPr>
          <p:spPr>
            <a:xfrm rot="21142780" flipH="1">
              <a:off x="1059561"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6" name="AutoShape 126"/>
            <p:cNvSpPr/>
            <p:nvPr/>
          </p:nvSpPr>
          <p:spPr>
            <a:xfrm rot="21437230" flipH="1">
              <a:off x="992886"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7" name="AutoShape 127"/>
            <p:cNvSpPr/>
            <p:nvPr/>
          </p:nvSpPr>
          <p:spPr>
            <a:xfrm rot="162769">
              <a:off x="893731"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8" name="Group 128"/>
          <p:cNvGrpSpPr/>
          <p:nvPr/>
        </p:nvGrpSpPr>
        <p:grpSpPr>
          <a:xfrm>
            <a:off x="863537" y="4424553"/>
            <a:ext cx="226885" cy="256032"/>
            <a:chOff x="863537" y="4424553"/>
            <a:chExt cx="226885" cy="256032"/>
          </a:xfrm>
        </p:grpSpPr>
        <p:sp>
          <p:nvSpPr>
            <p:cNvPr id="129" name="Freeform 129"/>
            <p:cNvSpPr/>
            <p:nvPr/>
          </p:nvSpPr>
          <p:spPr>
            <a:xfrm>
              <a:off x="925163"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0" name="Freeform 130"/>
            <p:cNvSpPr/>
            <p:nvPr/>
          </p:nvSpPr>
          <p:spPr>
            <a:xfrm>
              <a:off x="863537"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1" name="Freeform 131"/>
            <p:cNvSpPr/>
            <p:nvPr/>
          </p:nvSpPr>
          <p:spPr>
            <a:xfrm>
              <a:off x="964121"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2" name="Group 132"/>
          <p:cNvGrpSpPr/>
          <p:nvPr/>
        </p:nvGrpSpPr>
        <p:grpSpPr>
          <a:xfrm>
            <a:off x="1316450" y="4613529"/>
            <a:ext cx="248317" cy="552641"/>
            <a:chOff x="1316450" y="4613529"/>
            <a:chExt cx="248317" cy="552641"/>
          </a:xfrm>
        </p:grpSpPr>
        <p:sp>
          <p:nvSpPr>
            <p:cNvPr id="133" name="AutoShape 133"/>
            <p:cNvSpPr/>
            <p:nvPr/>
          </p:nvSpPr>
          <p:spPr>
            <a:xfrm>
              <a:off x="1363980"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4" name="AutoShape 134"/>
            <p:cNvSpPr/>
            <p:nvPr/>
          </p:nvSpPr>
          <p:spPr>
            <a:xfrm rot="457219">
              <a:off x="1316450"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5" name="AutoShape 135"/>
            <p:cNvSpPr/>
            <p:nvPr/>
          </p:nvSpPr>
          <p:spPr>
            <a:xfrm rot="21142780" flipH="1">
              <a:off x="1521428"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6" name="AutoShape 136"/>
            <p:cNvSpPr/>
            <p:nvPr/>
          </p:nvSpPr>
          <p:spPr>
            <a:xfrm rot="21437230" flipH="1">
              <a:off x="1454753"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7" name="AutoShape 137"/>
            <p:cNvSpPr/>
            <p:nvPr/>
          </p:nvSpPr>
          <p:spPr>
            <a:xfrm rot="162769">
              <a:off x="1355598"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8" name="Group 138"/>
          <p:cNvGrpSpPr/>
          <p:nvPr/>
        </p:nvGrpSpPr>
        <p:grpSpPr>
          <a:xfrm>
            <a:off x="1325404" y="4424553"/>
            <a:ext cx="226885" cy="256032"/>
            <a:chOff x="1325404" y="4424553"/>
            <a:chExt cx="226885" cy="256032"/>
          </a:xfrm>
        </p:grpSpPr>
        <p:sp>
          <p:nvSpPr>
            <p:cNvPr id="139" name="Freeform 139"/>
            <p:cNvSpPr/>
            <p:nvPr/>
          </p:nvSpPr>
          <p:spPr>
            <a:xfrm>
              <a:off x="1387030"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0" name="Freeform 140"/>
            <p:cNvSpPr/>
            <p:nvPr/>
          </p:nvSpPr>
          <p:spPr>
            <a:xfrm>
              <a:off x="1325404"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1" name="Freeform 141"/>
            <p:cNvSpPr/>
            <p:nvPr/>
          </p:nvSpPr>
          <p:spPr>
            <a:xfrm>
              <a:off x="1425988"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2" name="Group 142"/>
          <p:cNvGrpSpPr/>
          <p:nvPr/>
        </p:nvGrpSpPr>
        <p:grpSpPr>
          <a:xfrm>
            <a:off x="1778317" y="4613529"/>
            <a:ext cx="248318" cy="552641"/>
            <a:chOff x="1778317" y="4613529"/>
            <a:chExt cx="248318" cy="552641"/>
          </a:xfrm>
        </p:grpSpPr>
        <p:sp>
          <p:nvSpPr>
            <p:cNvPr id="143" name="AutoShape 143"/>
            <p:cNvSpPr/>
            <p:nvPr/>
          </p:nvSpPr>
          <p:spPr>
            <a:xfrm>
              <a:off x="1825847"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4" name="AutoShape 144"/>
            <p:cNvSpPr/>
            <p:nvPr/>
          </p:nvSpPr>
          <p:spPr>
            <a:xfrm rot="457219">
              <a:off x="1778317"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5" name="AutoShape 145"/>
            <p:cNvSpPr/>
            <p:nvPr/>
          </p:nvSpPr>
          <p:spPr>
            <a:xfrm rot="21142780" flipH="1">
              <a:off x="1983296"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6" name="AutoShape 146"/>
            <p:cNvSpPr/>
            <p:nvPr/>
          </p:nvSpPr>
          <p:spPr>
            <a:xfrm rot="21437230" flipH="1">
              <a:off x="1916621"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7" name="AutoShape 147"/>
            <p:cNvSpPr/>
            <p:nvPr/>
          </p:nvSpPr>
          <p:spPr>
            <a:xfrm rot="162769">
              <a:off x="1817465"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8" name="Group 148"/>
          <p:cNvGrpSpPr/>
          <p:nvPr/>
        </p:nvGrpSpPr>
        <p:grpSpPr>
          <a:xfrm>
            <a:off x="1787271" y="4424553"/>
            <a:ext cx="226885" cy="256032"/>
            <a:chOff x="1787271" y="4424553"/>
            <a:chExt cx="226885" cy="256032"/>
          </a:xfrm>
        </p:grpSpPr>
        <p:sp>
          <p:nvSpPr>
            <p:cNvPr id="149" name="Freeform 149"/>
            <p:cNvSpPr/>
            <p:nvPr/>
          </p:nvSpPr>
          <p:spPr>
            <a:xfrm>
              <a:off x="1848898"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0" name="Freeform 150"/>
            <p:cNvSpPr/>
            <p:nvPr/>
          </p:nvSpPr>
          <p:spPr>
            <a:xfrm>
              <a:off x="1787271"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1" name="Freeform 151"/>
            <p:cNvSpPr/>
            <p:nvPr/>
          </p:nvSpPr>
          <p:spPr>
            <a:xfrm>
              <a:off x="1887855"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2" name="Group 152"/>
          <p:cNvGrpSpPr/>
          <p:nvPr/>
        </p:nvGrpSpPr>
        <p:grpSpPr>
          <a:xfrm>
            <a:off x="2240185" y="4613529"/>
            <a:ext cx="248317" cy="552641"/>
            <a:chOff x="2240185" y="4613529"/>
            <a:chExt cx="248317" cy="552641"/>
          </a:xfrm>
        </p:grpSpPr>
        <p:sp>
          <p:nvSpPr>
            <p:cNvPr id="153" name="AutoShape 153"/>
            <p:cNvSpPr/>
            <p:nvPr/>
          </p:nvSpPr>
          <p:spPr>
            <a:xfrm>
              <a:off x="2287714"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4" name="AutoShape 154"/>
            <p:cNvSpPr/>
            <p:nvPr/>
          </p:nvSpPr>
          <p:spPr>
            <a:xfrm rot="457219">
              <a:off x="2240185"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5" name="AutoShape 155"/>
            <p:cNvSpPr/>
            <p:nvPr/>
          </p:nvSpPr>
          <p:spPr>
            <a:xfrm rot="21142780" flipH="1">
              <a:off x="2445163"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6" name="AutoShape 156"/>
            <p:cNvSpPr/>
            <p:nvPr/>
          </p:nvSpPr>
          <p:spPr>
            <a:xfrm rot="21437230" flipH="1">
              <a:off x="2378488"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7" name="AutoShape 157"/>
            <p:cNvSpPr/>
            <p:nvPr/>
          </p:nvSpPr>
          <p:spPr>
            <a:xfrm rot="162769">
              <a:off x="2279333"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8" name="Group 158"/>
          <p:cNvGrpSpPr/>
          <p:nvPr/>
        </p:nvGrpSpPr>
        <p:grpSpPr>
          <a:xfrm>
            <a:off x="2249138" y="4424553"/>
            <a:ext cx="226885" cy="256032"/>
            <a:chOff x="2249138" y="4424553"/>
            <a:chExt cx="226885" cy="256032"/>
          </a:xfrm>
        </p:grpSpPr>
        <p:sp>
          <p:nvSpPr>
            <p:cNvPr id="159" name="Freeform 159"/>
            <p:cNvSpPr/>
            <p:nvPr/>
          </p:nvSpPr>
          <p:spPr>
            <a:xfrm>
              <a:off x="2310765"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0" name="Freeform 160"/>
            <p:cNvSpPr/>
            <p:nvPr/>
          </p:nvSpPr>
          <p:spPr>
            <a:xfrm>
              <a:off x="2249138"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1" name="Freeform 161"/>
            <p:cNvSpPr/>
            <p:nvPr/>
          </p:nvSpPr>
          <p:spPr>
            <a:xfrm>
              <a:off x="2349722"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2" name="Group 162"/>
          <p:cNvGrpSpPr/>
          <p:nvPr/>
        </p:nvGrpSpPr>
        <p:grpSpPr>
          <a:xfrm>
            <a:off x="2702052" y="4613529"/>
            <a:ext cx="248317" cy="552641"/>
            <a:chOff x="2702052" y="4613529"/>
            <a:chExt cx="248317" cy="552641"/>
          </a:xfrm>
        </p:grpSpPr>
        <p:sp>
          <p:nvSpPr>
            <p:cNvPr id="163" name="AutoShape 163"/>
            <p:cNvSpPr/>
            <p:nvPr/>
          </p:nvSpPr>
          <p:spPr>
            <a:xfrm>
              <a:off x="2749582"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4" name="AutoShape 164"/>
            <p:cNvSpPr/>
            <p:nvPr/>
          </p:nvSpPr>
          <p:spPr>
            <a:xfrm rot="457219">
              <a:off x="2702052"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5" name="AutoShape 165"/>
            <p:cNvSpPr/>
            <p:nvPr/>
          </p:nvSpPr>
          <p:spPr>
            <a:xfrm rot="21142780" flipH="1">
              <a:off x="2907030"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6" name="AutoShape 166"/>
            <p:cNvSpPr/>
            <p:nvPr/>
          </p:nvSpPr>
          <p:spPr>
            <a:xfrm rot="21437230" flipH="1">
              <a:off x="2840355"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7" name="AutoShape 167"/>
            <p:cNvSpPr/>
            <p:nvPr/>
          </p:nvSpPr>
          <p:spPr>
            <a:xfrm rot="162769">
              <a:off x="2741200"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8" name="Group 168"/>
          <p:cNvGrpSpPr/>
          <p:nvPr/>
        </p:nvGrpSpPr>
        <p:grpSpPr>
          <a:xfrm>
            <a:off x="2711005" y="4424553"/>
            <a:ext cx="226885" cy="256032"/>
            <a:chOff x="2711005" y="4424553"/>
            <a:chExt cx="226885" cy="256032"/>
          </a:xfrm>
        </p:grpSpPr>
        <p:sp>
          <p:nvSpPr>
            <p:cNvPr id="169" name="Freeform 169"/>
            <p:cNvSpPr/>
            <p:nvPr/>
          </p:nvSpPr>
          <p:spPr>
            <a:xfrm>
              <a:off x="2772728"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0" name="Freeform 170"/>
            <p:cNvSpPr/>
            <p:nvPr/>
          </p:nvSpPr>
          <p:spPr>
            <a:xfrm>
              <a:off x="2711005"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1" name="Freeform 171"/>
            <p:cNvSpPr/>
            <p:nvPr/>
          </p:nvSpPr>
          <p:spPr>
            <a:xfrm>
              <a:off x="2811589"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2" name="Group 172"/>
          <p:cNvGrpSpPr/>
          <p:nvPr/>
        </p:nvGrpSpPr>
        <p:grpSpPr>
          <a:xfrm>
            <a:off x="3163919" y="4613529"/>
            <a:ext cx="248317" cy="552641"/>
            <a:chOff x="3163919" y="4613529"/>
            <a:chExt cx="248317" cy="552641"/>
          </a:xfrm>
        </p:grpSpPr>
        <p:sp>
          <p:nvSpPr>
            <p:cNvPr id="173" name="AutoShape 173"/>
            <p:cNvSpPr/>
            <p:nvPr/>
          </p:nvSpPr>
          <p:spPr>
            <a:xfrm>
              <a:off x="3211449"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4" name="AutoShape 174"/>
            <p:cNvSpPr/>
            <p:nvPr/>
          </p:nvSpPr>
          <p:spPr>
            <a:xfrm rot="457219">
              <a:off x="3163919"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5" name="AutoShape 175"/>
            <p:cNvSpPr/>
            <p:nvPr/>
          </p:nvSpPr>
          <p:spPr>
            <a:xfrm rot="21142780" flipH="1">
              <a:off x="3368897"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6" name="AutoShape 176"/>
            <p:cNvSpPr/>
            <p:nvPr/>
          </p:nvSpPr>
          <p:spPr>
            <a:xfrm rot="21437230" flipH="1">
              <a:off x="3302222"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7" name="AutoShape 177"/>
            <p:cNvSpPr/>
            <p:nvPr/>
          </p:nvSpPr>
          <p:spPr>
            <a:xfrm rot="162769">
              <a:off x="3203067"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8" name="Group 178"/>
          <p:cNvGrpSpPr/>
          <p:nvPr/>
        </p:nvGrpSpPr>
        <p:grpSpPr>
          <a:xfrm>
            <a:off x="3172873" y="4424553"/>
            <a:ext cx="226885" cy="256032"/>
            <a:chOff x="3172873" y="4424553"/>
            <a:chExt cx="226885" cy="256032"/>
          </a:xfrm>
        </p:grpSpPr>
        <p:sp>
          <p:nvSpPr>
            <p:cNvPr id="179" name="Freeform 179"/>
            <p:cNvSpPr/>
            <p:nvPr/>
          </p:nvSpPr>
          <p:spPr>
            <a:xfrm>
              <a:off x="3234595"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0" name="Freeform 180"/>
            <p:cNvSpPr/>
            <p:nvPr/>
          </p:nvSpPr>
          <p:spPr>
            <a:xfrm>
              <a:off x="3172873"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1" name="Freeform 181"/>
            <p:cNvSpPr/>
            <p:nvPr/>
          </p:nvSpPr>
          <p:spPr>
            <a:xfrm>
              <a:off x="3273457"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2" name="Group 182"/>
          <p:cNvGrpSpPr/>
          <p:nvPr/>
        </p:nvGrpSpPr>
        <p:grpSpPr>
          <a:xfrm>
            <a:off x="3625787" y="4613529"/>
            <a:ext cx="248316" cy="552641"/>
            <a:chOff x="3625787" y="4613529"/>
            <a:chExt cx="248316" cy="552641"/>
          </a:xfrm>
        </p:grpSpPr>
        <p:sp>
          <p:nvSpPr>
            <p:cNvPr id="183" name="AutoShape 183"/>
            <p:cNvSpPr/>
            <p:nvPr/>
          </p:nvSpPr>
          <p:spPr>
            <a:xfrm>
              <a:off x="3673316"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4" name="AutoShape 184"/>
            <p:cNvSpPr/>
            <p:nvPr/>
          </p:nvSpPr>
          <p:spPr>
            <a:xfrm rot="457219">
              <a:off x="3625787"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5" name="AutoShape 185"/>
            <p:cNvSpPr/>
            <p:nvPr/>
          </p:nvSpPr>
          <p:spPr>
            <a:xfrm rot="21142780" flipH="1">
              <a:off x="3830764"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6" name="AutoShape 186"/>
            <p:cNvSpPr/>
            <p:nvPr/>
          </p:nvSpPr>
          <p:spPr>
            <a:xfrm rot="21437230" flipH="1">
              <a:off x="3764089"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7" name="AutoShape 187"/>
            <p:cNvSpPr/>
            <p:nvPr/>
          </p:nvSpPr>
          <p:spPr>
            <a:xfrm rot="162769">
              <a:off x="3664934"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8" name="Group 188"/>
          <p:cNvGrpSpPr/>
          <p:nvPr/>
        </p:nvGrpSpPr>
        <p:grpSpPr>
          <a:xfrm>
            <a:off x="3634740" y="4424553"/>
            <a:ext cx="226885" cy="256032"/>
            <a:chOff x="3634740" y="4424553"/>
            <a:chExt cx="226885" cy="256032"/>
          </a:xfrm>
        </p:grpSpPr>
        <p:sp>
          <p:nvSpPr>
            <p:cNvPr id="189" name="Freeform 189"/>
            <p:cNvSpPr/>
            <p:nvPr/>
          </p:nvSpPr>
          <p:spPr>
            <a:xfrm>
              <a:off x="3696462"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0" name="Freeform 190"/>
            <p:cNvSpPr/>
            <p:nvPr/>
          </p:nvSpPr>
          <p:spPr>
            <a:xfrm>
              <a:off x="3634740"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1" name="Freeform 191"/>
            <p:cNvSpPr/>
            <p:nvPr/>
          </p:nvSpPr>
          <p:spPr>
            <a:xfrm>
              <a:off x="3735324"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92" name="Group 192"/>
          <p:cNvGrpSpPr/>
          <p:nvPr/>
        </p:nvGrpSpPr>
        <p:grpSpPr>
          <a:xfrm>
            <a:off x="4087654" y="4613529"/>
            <a:ext cx="248317" cy="552641"/>
            <a:chOff x="4087654" y="4613529"/>
            <a:chExt cx="248317" cy="552641"/>
          </a:xfrm>
        </p:grpSpPr>
        <p:sp>
          <p:nvSpPr>
            <p:cNvPr id="193" name="AutoShape 193"/>
            <p:cNvSpPr/>
            <p:nvPr/>
          </p:nvSpPr>
          <p:spPr>
            <a:xfrm>
              <a:off x="4135184"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4" name="AutoShape 194"/>
            <p:cNvSpPr/>
            <p:nvPr/>
          </p:nvSpPr>
          <p:spPr>
            <a:xfrm rot="457219">
              <a:off x="4087654"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5" name="AutoShape 195"/>
            <p:cNvSpPr/>
            <p:nvPr/>
          </p:nvSpPr>
          <p:spPr>
            <a:xfrm rot="21142780" flipH="1">
              <a:off x="4292632"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6" name="AutoShape 196"/>
            <p:cNvSpPr/>
            <p:nvPr/>
          </p:nvSpPr>
          <p:spPr>
            <a:xfrm rot="21437230" flipH="1">
              <a:off x="4225957"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7" name="AutoShape 197"/>
            <p:cNvSpPr/>
            <p:nvPr/>
          </p:nvSpPr>
          <p:spPr>
            <a:xfrm rot="162769">
              <a:off x="4126802"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98" name="Group 198"/>
          <p:cNvGrpSpPr/>
          <p:nvPr/>
        </p:nvGrpSpPr>
        <p:grpSpPr>
          <a:xfrm>
            <a:off x="4096607" y="4424553"/>
            <a:ext cx="226885" cy="256032"/>
            <a:chOff x="4096607" y="4424553"/>
            <a:chExt cx="226885" cy="256032"/>
          </a:xfrm>
        </p:grpSpPr>
        <p:sp>
          <p:nvSpPr>
            <p:cNvPr id="199" name="Freeform 199"/>
            <p:cNvSpPr/>
            <p:nvPr/>
          </p:nvSpPr>
          <p:spPr>
            <a:xfrm>
              <a:off x="4158329"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0" name="Freeform 200"/>
            <p:cNvSpPr/>
            <p:nvPr/>
          </p:nvSpPr>
          <p:spPr>
            <a:xfrm>
              <a:off x="4096607"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1" name="Freeform 201"/>
            <p:cNvSpPr/>
            <p:nvPr/>
          </p:nvSpPr>
          <p:spPr>
            <a:xfrm>
              <a:off x="4197191"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2" name="Group 202"/>
          <p:cNvGrpSpPr/>
          <p:nvPr/>
        </p:nvGrpSpPr>
        <p:grpSpPr>
          <a:xfrm>
            <a:off x="4549521" y="4613529"/>
            <a:ext cx="248317" cy="552641"/>
            <a:chOff x="4549521" y="4613529"/>
            <a:chExt cx="248317" cy="552641"/>
          </a:xfrm>
        </p:grpSpPr>
        <p:sp>
          <p:nvSpPr>
            <p:cNvPr id="203" name="AutoShape 203"/>
            <p:cNvSpPr/>
            <p:nvPr/>
          </p:nvSpPr>
          <p:spPr>
            <a:xfrm>
              <a:off x="4597051"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4" name="AutoShape 204"/>
            <p:cNvSpPr/>
            <p:nvPr/>
          </p:nvSpPr>
          <p:spPr>
            <a:xfrm rot="457219">
              <a:off x="4549521"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5" name="AutoShape 205"/>
            <p:cNvSpPr/>
            <p:nvPr/>
          </p:nvSpPr>
          <p:spPr>
            <a:xfrm rot="21142780" flipH="1">
              <a:off x="4754499"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6" name="AutoShape 206"/>
            <p:cNvSpPr/>
            <p:nvPr/>
          </p:nvSpPr>
          <p:spPr>
            <a:xfrm rot="21437230" flipH="1">
              <a:off x="4687824"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7" name="AutoShape 207"/>
            <p:cNvSpPr/>
            <p:nvPr/>
          </p:nvSpPr>
          <p:spPr>
            <a:xfrm rot="162769">
              <a:off x="4588669"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8" name="Group 208"/>
          <p:cNvGrpSpPr/>
          <p:nvPr/>
        </p:nvGrpSpPr>
        <p:grpSpPr>
          <a:xfrm>
            <a:off x="4558474" y="4424553"/>
            <a:ext cx="226885" cy="256032"/>
            <a:chOff x="4558474" y="4424553"/>
            <a:chExt cx="226885" cy="256032"/>
          </a:xfrm>
        </p:grpSpPr>
        <p:sp>
          <p:nvSpPr>
            <p:cNvPr id="209" name="Freeform 209"/>
            <p:cNvSpPr/>
            <p:nvPr/>
          </p:nvSpPr>
          <p:spPr>
            <a:xfrm>
              <a:off x="4620196"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0" name="Freeform 210"/>
            <p:cNvSpPr/>
            <p:nvPr/>
          </p:nvSpPr>
          <p:spPr>
            <a:xfrm>
              <a:off x="4558474"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1" name="Freeform 211"/>
            <p:cNvSpPr/>
            <p:nvPr/>
          </p:nvSpPr>
          <p:spPr>
            <a:xfrm>
              <a:off x="4659059"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2" name="Group 212"/>
          <p:cNvGrpSpPr/>
          <p:nvPr/>
        </p:nvGrpSpPr>
        <p:grpSpPr>
          <a:xfrm>
            <a:off x="5011388" y="4613529"/>
            <a:ext cx="248317" cy="552641"/>
            <a:chOff x="5011388" y="4613529"/>
            <a:chExt cx="248317" cy="552641"/>
          </a:xfrm>
        </p:grpSpPr>
        <p:sp>
          <p:nvSpPr>
            <p:cNvPr id="213" name="AutoShape 213"/>
            <p:cNvSpPr/>
            <p:nvPr/>
          </p:nvSpPr>
          <p:spPr>
            <a:xfrm>
              <a:off x="5059013"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4" name="AutoShape 214"/>
            <p:cNvSpPr/>
            <p:nvPr/>
          </p:nvSpPr>
          <p:spPr>
            <a:xfrm rot="457219">
              <a:off x="5011388"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5" name="AutoShape 215"/>
            <p:cNvSpPr/>
            <p:nvPr/>
          </p:nvSpPr>
          <p:spPr>
            <a:xfrm rot="21142780" flipH="1">
              <a:off x="5216366"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6" name="AutoShape 216"/>
            <p:cNvSpPr/>
            <p:nvPr/>
          </p:nvSpPr>
          <p:spPr>
            <a:xfrm rot="21437230" flipH="1">
              <a:off x="5149691"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7" name="AutoShape 217"/>
            <p:cNvSpPr/>
            <p:nvPr/>
          </p:nvSpPr>
          <p:spPr>
            <a:xfrm rot="162769">
              <a:off x="5050536"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8" name="Group 218"/>
          <p:cNvGrpSpPr/>
          <p:nvPr/>
        </p:nvGrpSpPr>
        <p:grpSpPr>
          <a:xfrm>
            <a:off x="5020342" y="4424553"/>
            <a:ext cx="226885" cy="256032"/>
            <a:chOff x="5020342" y="4424553"/>
            <a:chExt cx="226885" cy="256032"/>
          </a:xfrm>
        </p:grpSpPr>
        <p:sp>
          <p:nvSpPr>
            <p:cNvPr id="219" name="Freeform 219"/>
            <p:cNvSpPr/>
            <p:nvPr/>
          </p:nvSpPr>
          <p:spPr>
            <a:xfrm>
              <a:off x="5082064"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0" name="Freeform 220"/>
            <p:cNvSpPr/>
            <p:nvPr/>
          </p:nvSpPr>
          <p:spPr>
            <a:xfrm>
              <a:off x="5020342"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1" name="Freeform 221"/>
            <p:cNvSpPr/>
            <p:nvPr/>
          </p:nvSpPr>
          <p:spPr>
            <a:xfrm>
              <a:off x="5120926"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22" name="Group 222"/>
          <p:cNvGrpSpPr/>
          <p:nvPr/>
        </p:nvGrpSpPr>
        <p:grpSpPr>
          <a:xfrm>
            <a:off x="6807708" y="3451003"/>
            <a:ext cx="236315" cy="430816"/>
            <a:chOff x="6807708" y="3451003"/>
            <a:chExt cx="236315" cy="430816"/>
          </a:xfrm>
        </p:grpSpPr>
        <p:sp>
          <p:nvSpPr>
            <p:cNvPr id="223" name="AutoShape 223"/>
            <p:cNvSpPr/>
            <p:nvPr/>
          </p:nvSpPr>
          <p:spPr>
            <a:xfrm>
              <a:off x="6851428"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4" name="AutoShape 224"/>
            <p:cNvSpPr/>
            <p:nvPr/>
          </p:nvSpPr>
          <p:spPr>
            <a:xfrm rot="457219">
              <a:off x="6807708"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5" name="AutoShape 225"/>
            <p:cNvSpPr/>
            <p:nvPr/>
          </p:nvSpPr>
          <p:spPr>
            <a:xfrm rot="21142780" flipH="1">
              <a:off x="7000684"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6" name="Freeform 226"/>
            <p:cNvSpPr/>
            <p:nvPr/>
          </p:nvSpPr>
          <p:spPr>
            <a:xfrm>
              <a:off x="6818471"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27" name="Group 227"/>
          <p:cNvGrpSpPr/>
          <p:nvPr/>
        </p:nvGrpSpPr>
        <p:grpSpPr>
          <a:xfrm>
            <a:off x="6842665" y="3811905"/>
            <a:ext cx="164211" cy="381952"/>
            <a:chOff x="6842665" y="3811905"/>
            <a:chExt cx="164211" cy="381952"/>
          </a:xfrm>
        </p:grpSpPr>
        <p:sp>
          <p:nvSpPr>
            <p:cNvPr id="228" name="AutoShape 228"/>
            <p:cNvSpPr/>
            <p:nvPr/>
          </p:nvSpPr>
          <p:spPr>
            <a:xfrm rot="21437230" flipH="1">
              <a:off x="6937820"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9" name="AutoShape 229"/>
            <p:cNvSpPr/>
            <p:nvPr/>
          </p:nvSpPr>
          <p:spPr>
            <a:xfrm rot="162769">
              <a:off x="6842665"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0" name="Group 230"/>
          <p:cNvGrpSpPr/>
          <p:nvPr/>
        </p:nvGrpSpPr>
        <p:grpSpPr>
          <a:xfrm>
            <a:off x="7270909" y="3451003"/>
            <a:ext cx="236315" cy="430816"/>
            <a:chOff x="7270909" y="3451003"/>
            <a:chExt cx="236315" cy="430816"/>
          </a:xfrm>
        </p:grpSpPr>
        <p:sp>
          <p:nvSpPr>
            <p:cNvPr id="231" name="AutoShape 231"/>
            <p:cNvSpPr/>
            <p:nvPr/>
          </p:nvSpPr>
          <p:spPr>
            <a:xfrm>
              <a:off x="7314629"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2" name="AutoShape 232"/>
            <p:cNvSpPr/>
            <p:nvPr/>
          </p:nvSpPr>
          <p:spPr>
            <a:xfrm rot="457219">
              <a:off x="7270909"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3" name="AutoShape 233"/>
            <p:cNvSpPr/>
            <p:nvPr/>
          </p:nvSpPr>
          <p:spPr>
            <a:xfrm rot="21142780" flipH="1">
              <a:off x="7463885"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4" name="Freeform 234"/>
            <p:cNvSpPr/>
            <p:nvPr/>
          </p:nvSpPr>
          <p:spPr>
            <a:xfrm>
              <a:off x="7281672"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5" name="Group 235"/>
          <p:cNvGrpSpPr/>
          <p:nvPr/>
        </p:nvGrpSpPr>
        <p:grpSpPr>
          <a:xfrm>
            <a:off x="7305866" y="3811905"/>
            <a:ext cx="164210" cy="381952"/>
            <a:chOff x="7305866" y="3811905"/>
            <a:chExt cx="164210" cy="381952"/>
          </a:xfrm>
        </p:grpSpPr>
        <p:sp>
          <p:nvSpPr>
            <p:cNvPr id="236" name="AutoShape 236"/>
            <p:cNvSpPr/>
            <p:nvPr/>
          </p:nvSpPr>
          <p:spPr>
            <a:xfrm rot="21437230" flipH="1">
              <a:off x="7401020"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7" name="AutoShape 237"/>
            <p:cNvSpPr/>
            <p:nvPr/>
          </p:nvSpPr>
          <p:spPr>
            <a:xfrm rot="162769">
              <a:off x="7305866"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8" name="Group 238"/>
          <p:cNvGrpSpPr/>
          <p:nvPr/>
        </p:nvGrpSpPr>
        <p:grpSpPr>
          <a:xfrm>
            <a:off x="7734109" y="3451003"/>
            <a:ext cx="236316" cy="430816"/>
            <a:chOff x="7734109" y="3451003"/>
            <a:chExt cx="236316" cy="430816"/>
          </a:xfrm>
        </p:grpSpPr>
        <p:sp>
          <p:nvSpPr>
            <p:cNvPr id="239" name="AutoShape 239"/>
            <p:cNvSpPr/>
            <p:nvPr/>
          </p:nvSpPr>
          <p:spPr>
            <a:xfrm>
              <a:off x="7777829"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0" name="AutoShape 240"/>
            <p:cNvSpPr/>
            <p:nvPr/>
          </p:nvSpPr>
          <p:spPr>
            <a:xfrm rot="457219">
              <a:off x="7734109"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1" name="AutoShape 241"/>
            <p:cNvSpPr/>
            <p:nvPr/>
          </p:nvSpPr>
          <p:spPr>
            <a:xfrm rot="21142780" flipH="1">
              <a:off x="7927086"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2" name="Freeform 242"/>
            <p:cNvSpPr/>
            <p:nvPr/>
          </p:nvSpPr>
          <p:spPr>
            <a:xfrm>
              <a:off x="7744873"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43" name="Group 243"/>
          <p:cNvGrpSpPr/>
          <p:nvPr/>
        </p:nvGrpSpPr>
        <p:grpSpPr>
          <a:xfrm>
            <a:off x="7769066" y="3811905"/>
            <a:ext cx="164211" cy="381952"/>
            <a:chOff x="7769066" y="3811905"/>
            <a:chExt cx="164211" cy="381952"/>
          </a:xfrm>
        </p:grpSpPr>
        <p:sp>
          <p:nvSpPr>
            <p:cNvPr id="244" name="AutoShape 244"/>
            <p:cNvSpPr/>
            <p:nvPr/>
          </p:nvSpPr>
          <p:spPr>
            <a:xfrm rot="21437230" flipH="1">
              <a:off x="7864221"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5" name="AutoShape 245"/>
            <p:cNvSpPr/>
            <p:nvPr/>
          </p:nvSpPr>
          <p:spPr>
            <a:xfrm rot="162769">
              <a:off x="7769066"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46" name="Group 246"/>
          <p:cNvGrpSpPr/>
          <p:nvPr/>
        </p:nvGrpSpPr>
        <p:grpSpPr>
          <a:xfrm>
            <a:off x="8197310" y="3451003"/>
            <a:ext cx="236316" cy="430816"/>
            <a:chOff x="8197310" y="3451003"/>
            <a:chExt cx="236316" cy="430816"/>
          </a:xfrm>
        </p:grpSpPr>
        <p:sp>
          <p:nvSpPr>
            <p:cNvPr id="247" name="AutoShape 247"/>
            <p:cNvSpPr/>
            <p:nvPr/>
          </p:nvSpPr>
          <p:spPr>
            <a:xfrm>
              <a:off x="8241030"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8" name="AutoShape 248"/>
            <p:cNvSpPr/>
            <p:nvPr/>
          </p:nvSpPr>
          <p:spPr>
            <a:xfrm rot="457219">
              <a:off x="8197310"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9" name="AutoShape 249"/>
            <p:cNvSpPr/>
            <p:nvPr/>
          </p:nvSpPr>
          <p:spPr>
            <a:xfrm rot="21142780" flipH="1">
              <a:off x="8390287"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0" name="Freeform 250"/>
            <p:cNvSpPr/>
            <p:nvPr/>
          </p:nvSpPr>
          <p:spPr>
            <a:xfrm>
              <a:off x="8208073"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1" name="Group 251"/>
          <p:cNvGrpSpPr/>
          <p:nvPr/>
        </p:nvGrpSpPr>
        <p:grpSpPr>
          <a:xfrm>
            <a:off x="8232267" y="3811905"/>
            <a:ext cx="164211" cy="381952"/>
            <a:chOff x="8232267" y="3811905"/>
            <a:chExt cx="164211" cy="381952"/>
          </a:xfrm>
        </p:grpSpPr>
        <p:sp>
          <p:nvSpPr>
            <p:cNvPr id="252" name="AutoShape 252"/>
            <p:cNvSpPr/>
            <p:nvPr/>
          </p:nvSpPr>
          <p:spPr>
            <a:xfrm rot="21437230" flipH="1">
              <a:off x="8327422"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3" name="AutoShape 253"/>
            <p:cNvSpPr/>
            <p:nvPr/>
          </p:nvSpPr>
          <p:spPr>
            <a:xfrm rot="162769">
              <a:off x="8232267"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4" name="Group 254"/>
          <p:cNvGrpSpPr/>
          <p:nvPr/>
        </p:nvGrpSpPr>
        <p:grpSpPr>
          <a:xfrm>
            <a:off x="8660511" y="3451003"/>
            <a:ext cx="236316" cy="430816"/>
            <a:chOff x="8660511" y="3451003"/>
            <a:chExt cx="236316" cy="430816"/>
          </a:xfrm>
        </p:grpSpPr>
        <p:sp>
          <p:nvSpPr>
            <p:cNvPr id="255" name="AutoShape 255"/>
            <p:cNvSpPr/>
            <p:nvPr/>
          </p:nvSpPr>
          <p:spPr>
            <a:xfrm>
              <a:off x="8704231"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6" name="AutoShape 256"/>
            <p:cNvSpPr/>
            <p:nvPr/>
          </p:nvSpPr>
          <p:spPr>
            <a:xfrm rot="457219">
              <a:off x="8660511"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7" name="AutoShape 257"/>
            <p:cNvSpPr/>
            <p:nvPr/>
          </p:nvSpPr>
          <p:spPr>
            <a:xfrm rot="21142780" flipH="1">
              <a:off x="8853488"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8" name="Freeform 258"/>
            <p:cNvSpPr/>
            <p:nvPr/>
          </p:nvSpPr>
          <p:spPr>
            <a:xfrm>
              <a:off x="8671274"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9" name="Group 259"/>
          <p:cNvGrpSpPr/>
          <p:nvPr/>
        </p:nvGrpSpPr>
        <p:grpSpPr>
          <a:xfrm>
            <a:off x="8695467" y="3811905"/>
            <a:ext cx="164212" cy="381952"/>
            <a:chOff x="8695467" y="3811905"/>
            <a:chExt cx="164212" cy="381952"/>
          </a:xfrm>
        </p:grpSpPr>
        <p:sp>
          <p:nvSpPr>
            <p:cNvPr id="260" name="AutoShape 260"/>
            <p:cNvSpPr/>
            <p:nvPr/>
          </p:nvSpPr>
          <p:spPr>
            <a:xfrm rot="21437230" flipH="1">
              <a:off x="8790623"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1" name="AutoShape 261"/>
            <p:cNvSpPr/>
            <p:nvPr/>
          </p:nvSpPr>
          <p:spPr>
            <a:xfrm rot="162769">
              <a:off x="8695467"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2" name="Group 262"/>
          <p:cNvGrpSpPr/>
          <p:nvPr/>
        </p:nvGrpSpPr>
        <p:grpSpPr>
          <a:xfrm>
            <a:off x="9123712" y="3451003"/>
            <a:ext cx="236315" cy="430816"/>
            <a:chOff x="9123712" y="3451003"/>
            <a:chExt cx="236315" cy="430816"/>
          </a:xfrm>
        </p:grpSpPr>
        <p:sp>
          <p:nvSpPr>
            <p:cNvPr id="263" name="AutoShape 263"/>
            <p:cNvSpPr/>
            <p:nvPr/>
          </p:nvSpPr>
          <p:spPr>
            <a:xfrm>
              <a:off x="9167432"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4" name="AutoShape 264"/>
            <p:cNvSpPr/>
            <p:nvPr/>
          </p:nvSpPr>
          <p:spPr>
            <a:xfrm rot="457219">
              <a:off x="9123712"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5" name="AutoShape 265"/>
            <p:cNvSpPr/>
            <p:nvPr/>
          </p:nvSpPr>
          <p:spPr>
            <a:xfrm rot="21142780" flipH="1">
              <a:off x="9316688"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6" name="Freeform 266"/>
            <p:cNvSpPr/>
            <p:nvPr/>
          </p:nvSpPr>
          <p:spPr>
            <a:xfrm>
              <a:off x="9134475"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7" name="Group 267"/>
          <p:cNvGrpSpPr/>
          <p:nvPr/>
        </p:nvGrpSpPr>
        <p:grpSpPr>
          <a:xfrm>
            <a:off x="9158668" y="3811905"/>
            <a:ext cx="164212" cy="381952"/>
            <a:chOff x="9158668" y="3811905"/>
            <a:chExt cx="164212" cy="381952"/>
          </a:xfrm>
        </p:grpSpPr>
        <p:sp>
          <p:nvSpPr>
            <p:cNvPr id="268" name="AutoShape 268"/>
            <p:cNvSpPr/>
            <p:nvPr/>
          </p:nvSpPr>
          <p:spPr>
            <a:xfrm rot="21437230" flipH="1">
              <a:off x="9253824"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9" name="AutoShape 269"/>
            <p:cNvSpPr/>
            <p:nvPr/>
          </p:nvSpPr>
          <p:spPr>
            <a:xfrm rot="162769">
              <a:off x="9158668"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0" name="Group 270"/>
          <p:cNvGrpSpPr/>
          <p:nvPr/>
        </p:nvGrpSpPr>
        <p:grpSpPr>
          <a:xfrm>
            <a:off x="9586913" y="3451003"/>
            <a:ext cx="236315" cy="430816"/>
            <a:chOff x="9586913" y="3451003"/>
            <a:chExt cx="236315" cy="430816"/>
          </a:xfrm>
        </p:grpSpPr>
        <p:sp>
          <p:nvSpPr>
            <p:cNvPr id="271" name="AutoShape 271"/>
            <p:cNvSpPr/>
            <p:nvPr/>
          </p:nvSpPr>
          <p:spPr>
            <a:xfrm>
              <a:off x="9630633"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2" name="AutoShape 272"/>
            <p:cNvSpPr/>
            <p:nvPr/>
          </p:nvSpPr>
          <p:spPr>
            <a:xfrm rot="457219">
              <a:off x="9586913"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3" name="AutoShape 273"/>
            <p:cNvSpPr/>
            <p:nvPr/>
          </p:nvSpPr>
          <p:spPr>
            <a:xfrm rot="21142780" flipH="1">
              <a:off x="9779889"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4" name="Freeform 274"/>
            <p:cNvSpPr/>
            <p:nvPr/>
          </p:nvSpPr>
          <p:spPr>
            <a:xfrm>
              <a:off x="9597771"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5" name="Group 275"/>
          <p:cNvGrpSpPr/>
          <p:nvPr/>
        </p:nvGrpSpPr>
        <p:grpSpPr>
          <a:xfrm>
            <a:off x="9621869" y="3811905"/>
            <a:ext cx="164211" cy="381952"/>
            <a:chOff x="9621869" y="3811905"/>
            <a:chExt cx="164211" cy="381952"/>
          </a:xfrm>
        </p:grpSpPr>
        <p:sp>
          <p:nvSpPr>
            <p:cNvPr id="276" name="AutoShape 276"/>
            <p:cNvSpPr/>
            <p:nvPr/>
          </p:nvSpPr>
          <p:spPr>
            <a:xfrm rot="21437230" flipH="1">
              <a:off x="9717024"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7" name="AutoShape 277"/>
            <p:cNvSpPr/>
            <p:nvPr/>
          </p:nvSpPr>
          <p:spPr>
            <a:xfrm rot="162769">
              <a:off x="9621869"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8" name="Group 278"/>
          <p:cNvGrpSpPr/>
          <p:nvPr/>
        </p:nvGrpSpPr>
        <p:grpSpPr>
          <a:xfrm>
            <a:off x="10050113" y="3451003"/>
            <a:ext cx="236316" cy="430816"/>
            <a:chOff x="10050113" y="3451003"/>
            <a:chExt cx="236316" cy="430816"/>
          </a:xfrm>
        </p:grpSpPr>
        <p:sp>
          <p:nvSpPr>
            <p:cNvPr id="279" name="AutoShape 279"/>
            <p:cNvSpPr/>
            <p:nvPr/>
          </p:nvSpPr>
          <p:spPr>
            <a:xfrm>
              <a:off x="10093833"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0" name="AutoShape 280"/>
            <p:cNvSpPr/>
            <p:nvPr/>
          </p:nvSpPr>
          <p:spPr>
            <a:xfrm rot="457219">
              <a:off x="10050113"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1" name="AutoShape 281"/>
            <p:cNvSpPr/>
            <p:nvPr/>
          </p:nvSpPr>
          <p:spPr>
            <a:xfrm rot="21142780" flipH="1">
              <a:off x="10243090"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2" name="Freeform 282"/>
            <p:cNvSpPr/>
            <p:nvPr/>
          </p:nvSpPr>
          <p:spPr>
            <a:xfrm>
              <a:off x="10060972"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83" name="Group 283"/>
          <p:cNvGrpSpPr/>
          <p:nvPr/>
        </p:nvGrpSpPr>
        <p:grpSpPr>
          <a:xfrm>
            <a:off x="10085070" y="3811905"/>
            <a:ext cx="164211" cy="381952"/>
            <a:chOff x="10085070" y="3811905"/>
            <a:chExt cx="164211" cy="381952"/>
          </a:xfrm>
        </p:grpSpPr>
        <p:sp>
          <p:nvSpPr>
            <p:cNvPr id="284" name="AutoShape 284"/>
            <p:cNvSpPr/>
            <p:nvPr/>
          </p:nvSpPr>
          <p:spPr>
            <a:xfrm rot="21437230" flipH="1">
              <a:off x="10180225"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5" name="AutoShape 285"/>
            <p:cNvSpPr/>
            <p:nvPr/>
          </p:nvSpPr>
          <p:spPr>
            <a:xfrm rot="162769">
              <a:off x="10085070"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86" name="Group 286"/>
          <p:cNvGrpSpPr/>
          <p:nvPr/>
        </p:nvGrpSpPr>
        <p:grpSpPr>
          <a:xfrm>
            <a:off x="10513409" y="3451003"/>
            <a:ext cx="236221" cy="430816"/>
            <a:chOff x="10513409" y="3451003"/>
            <a:chExt cx="236221" cy="430816"/>
          </a:xfrm>
        </p:grpSpPr>
        <p:sp>
          <p:nvSpPr>
            <p:cNvPr id="287" name="AutoShape 287"/>
            <p:cNvSpPr/>
            <p:nvPr/>
          </p:nvSpPr>
          <p:spPr>
            <a:xfrm>
              <a:off x="10557034"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8" name="AutoShape 288"/>
            <p:cNvSpPr/>
            <p:nvPr/>
          </p:nvSpPr>
          <p:spPr>
            <a:xfrm rot="457219">
              <a:off x="10513409"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9" name="AutoShape 289"/>
            <p:cNvSpPr/>
            <p:nvPr/>
          </p:nvSpPr>
          <p:spPr>
            <a:xfrm rot="21142780" flipH="1">
              <a:off x="10706291"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0" name="Freeform 290"/>
            <p:cNvSpPr/>
            <p:nvPr/>
          </p:nvSpPr>
          <p:spPr>
            <a:xfrm>
              <a:off x="10524173"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91" name="Group 291"/>
          <p:cNvGrpSpPr/>
          <p:nvPr/>
        </p:nvGrpSpPr>
        <p:grpSpPr>
          <a:xfrm>
            <a:off x="10548271" y="3811905"/>
            <a:ext cx="164211" cy="381952"/>
            <a:chOff x="10548271" y="3811905"/>
            <a:chExt cx="164211" cy="381952"/>
          </a:xfrm>
        </p:grpSpPr>
        <p:sp>
          <p:nvSpPr>
            <p:cNvPr id="292" name="AutoShape 292"/>
            <p:cNvSpPr/>
            <p:nvPr/>
          </p:nvSpPr>
          <p:spPr>
            <a:xfrm rot="21437230" flipH="1">
              <a:off x="10643426"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3" name="AutoShape 293"/>
            <p:cNvSpPr/>
            <p:nvPr/>
          </p:nvSpPr>
          <p:spPr>
            <a:xfrm rot="162769">
              <a:off x="10548271"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94" name="Group 294"/>
          <p:cNvGrpSpPr/>
          <p:nvPr/>
        </p:nvGrpSpPr>
        <p:grpSpPr>
          <a:xfrm>
            <a:off x="10976610" y="3451003"/>
            <a:ext cx="236220" cy="430816"/>
            <a:chOff x="10976610" y="3451003"/>
            <a:chExt cx="236220" cy="430816"/>
          </a:xfrm>
        </p:grpSpPr>
        <p:sp>
          <p:nvSpPr>
            <p:cNvPr id="295" name="AutoShape 295"/>
            <p:cNvSpPr/>
            <p:nvPr/>
          </p:nvSpPr>
          <p:spPr>
            <a:xfrm>
              <a:off x="11020234"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6" name="AutoShape 296"/>
            <p:cNvSpPr/>
            <p:nvPr/>
          </p:nvSpPr>
          <p:spPr>
            <a:xfrm rot="457219">
              <a:off x="10976610"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7" name="AutoShape 297"/>
            <p:cNvSpPr/>
            <p:nvPr/>
          </p:nvSpPr>
          <p:spPr>
            <a:xfrm rot="21142780" flipH="1">
              <a:off x="11169491"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8" name="Freeform 298"/>
            <p:cNvSpPr/>
            <p:nvPr/>
          </p:nvSpPr>
          <p:spPr>
            <a:xfrm>
              <a:off x="10987374"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99" name="Group 299"/>
          <p:cNvGrpSpPr/>
          <p:nvPr/>
        </p:nvGrpSpPr>
        <p:grpSpPr>
          <a:xfrm>
            <a:off x="11011472" y="3811905"/>
            <a:ext cx="164211" cy="381952"/>
            <a:chOff x="11011472" y="3811905"/>
            <a:chExt cx="164211" cy="381952"/>
          </a:xfrm>
        </p:grpSpPr>
        <p:sp>
          <p:nvSpPr>
            <p:cNvPr id="300" name="AutoShape 300"/>
            <p:cNvSpPr/>
            <p:nvPr/>
          </p:nvSpPr>
          <p:spPr>
            <a:xfrm rot="21437230" flipH="1">
              <a:off x="11106627"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1" name="AutoShape 301"/>
            <p:cNvSpPr/>
            <p:nvPr/>
          </p:nvSpPr>
          <p:spPr>
            <a:xfrm rot="162769">
              <a:off x="11011472"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2" name="Group 302"/>
          <p:cNvGrpSpPr/>
          <p:nvPr/>
        </p:nvGrpSpPr>
        <p:grpSpPr>
          <a:xfrm>
            <a:off x="6807708" y="4424744"/>
            <a:ext cx="236315" cy="430911"/>
            <a:chOff x="6807708" y="4424744"/>
            <a:chExt cx="236315" cy="430911"/>
          </a:xfrm>
        </p:grpSpPr>
        <p:sp>
          <p:nvSpPr>
            <p:cNvPr id="303" name="AutoShape 303"/>
            <p:cNvSpPr/>
            <p:nvPr/>
          </p:nvSpPr>
          <p:spPr>
            <a:xfrm>
              <a:off x="6851428"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4" name="AutoShape 304"/>
            <p:cNvSpPr/>
            <p:nvPr/>
          </p:nvSpPr>
          <p:spPr>
            <a:xfrm rot="457219">
              <a:off x="6807708"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5" name="AutoShape 305"/>
            <p:cNvSpPr/>
            <p:nvPr/>
          </p:nvSpPr>
          <p:spPr>
            <a:xfrm rot="21142780" flipH="1">
              <a:off x="7000684"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6" name="Freeform 306"/>
            <p:cNvSpPr/>
            <p:nvPr/>
          </p:nvSpPr>
          <p:spPr>
            <a:xfrm>
              <a:off x="6818471"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7" name="Group 307"/>
          <p:cNvGrpSpPr/>
          <p:nvPr/>
        </p:nvGrpSpPr>
        <p:grpSpPr>
          <a:xfrm>
            <a:off x="6842665" y="4785646"/>
            <a:ext cx="164211" cy="381952"/>
            <a:chOff x="6842665" y="4785646"/>
            <a:chExt cx="164211" cy="381952"/>
          </a:xfrm>
        </p:grpSpPr>
        <p:sp>
          <p:nvSpPr>
            <p:cNvPr id="308" name="AutoShape 308"/>
            <p:cNvSpPr/>
            <p:nvPr/>
          </p:nvSpPr>
          <p:spPr>
            <a:xfrm rot="21437230" flipH="1">
              <a:off x="6937820"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9" name="AutoShape 309"/>
            <p:cNvSpPr/>
            <p:nvPr/>
          </p:nvSpPr>
          <p:spPr>
            <a:xfrm rot="162769">
              <a:off x="6842665"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10" name="Group 310"/>
          <p:cNvGrpSpPr/>
          <p:nvPr/>
        </p:nvGrpSpPr>
        <p:grpSpPr>
          <a:xfrm>
            <a:off x="7270909" y="4424744"/>
            <a:ext cx="236315" cy="430911"/>
            <a:chOff x="7270909" y="4424744"/>
            <a:chExt cx="236315" cy="430911"/>
          </a:xfrm>
        </p:grpSpPr>
        <p:sp>
          <p:nvSpPr>
            <p:cNvPr id="311" name="AutoShape 311"/>
            <p:cNvSpPr/>
            <p:nvPr/>
          </p:nvSpPr>
          <p:spPr>
            <a:xfrm>
              <a:off x="7314629"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2" name="AutoShape 312"/>
            <p:cNvSpPr/>
            <p:nvPr/>
          </p:nvSpPr>
          <p:spPr>
            <a:xfrm rot="457219">
              <a:off x="7270909"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3" name="AutoShape 313"/>
            <p:cNvSpPr/>
            <p:nvPr/>
          </p:nvSpPr>
          <p:spPr>
            <a:xfrm rot="21142780" flipH="1">
              <a:off x="7463885"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4" name="Freeform 314"/>
            <p:cNvSpPr/>
            <p:nvPr/>
          </p:nvSpPr>
          <p:spPr>
            <a:xfrm>
              <a:off x="7281672"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15" name="Group 315"/>
          <p:cNvGrpSpPr/>
          <p:nvPr/>
        </p:nvGrpSpPr>
        <p:grpSpPr>
          <a:xfrm>
            <a:off x="7305866" y="4785646"/>
            <a:ext cx="164210" cy="381952"/>
            <a:chOff x="7305866" y="4785646"/>
            <a:chExt cx="164210" cy="381952"/>
          </a:xfrm>
        </p:grpSpPr>
        <p:sp>
          <p:nvSpPr>
            <p:cNvPr id="316" name="AutoShape 316"/>
            <p:cNvSpPr/>
            <p:nvPr/>
          </p:nvSpPr>
          <p:spPr>
            <a:xfrm rot="21437230" flipH="1">
              <a:off x="7401020"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7" name="AutoShape 317"/>
            <p:cNvSpPr/>
            <p:nvPr/>
          </p:nvSpPr>
          <p:spPr>
            <a:xfrm rot="162769">
              <a:off x="7305866"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18" name="Group 318"/>
          <p:cNvGrpSpPr/>
          <p:nvPr/>
        </p:nvGrpSpPr>
        <p:grpSpPr>
          <a:xfrm>
            <a:off x="7734109" y="4424744"/>
            <a:ext cx="236316" cy="430911"/>
            <a:chOff x="7734109" y="4424744"/>
            <a:chExt cx="236316" cy="430911"/>
          </a:xfrm>
        </p:grpSpPr>
        <p:sp>
          <p:nvSpPr>
            <p:cNvPr id="319" name="AutoShape 319"/>
            <p:cNvSpPr/>
            <p:nvPr/>
          </p:nvSpPr>
          <p:spPr>
            <a:xfrm>
              <a:off x="7777829"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0" name="AutoShape 320"/>
            <p:cNvSpPr/>
            <p:nvPr/>
          </p:nvSpPr>
          <p:spPr>
            <a:xfrm rot="457219">
              <a:off x="7734109"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1" name="AutoShape 321"/>
            <p:cNvSpPr/>
            <p:nvPr/>
          </p:nvSpPr>
          <p:spPr>
            <a:xfrm rot="21142780" flipH="1">
              <a:off x="7927086"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2" name="Freeform 322"/>
            <p:cNvSpPr/>
            <p:nvPr/>
          </p:nvSpPr>
          <p:spPr>
            <a:xfrm>
              <a:off x="7744873"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23" name="Group 323"/>
          <p:cNvGrpSpPr/>
          <p:nvPr/>
        </p:nvGrpSpPr>
        <p:grpSpPr>
          <a:xfrm>
            <a:off x="7769066" y="4785646"/>
            <a:ext cx="164211" cy="381952"/>
            <a:chOff x="7769066" y="4785646"/>
            <a:chExt cx="164211" cy="381952"/>
          </a:xfrm>
        </p:grpSpPr>
        <p:sp>
          <p:nvSpPr>
            <p:cNvPr id="324" name="AutoShape 324"/>
            <p:cNvSpPr/>
            <p:nvPr/>
          </p:nvSpPr>
          <p:spPr>
            <a:xfrm rot="21437230" flipH="1">
              <a:off x="7864221"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5" name="AutoShape 325"/>
            <p:cNvSpPr/>
            <p:nvPr/>
          </p:nvSpPr>
          <p:spPr>
            <a:xfrm rot="162769">
              <a:off x="7769066"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26" name="Group 326"/>
          <p:cNvGrpSpPr/>
          <p:nvPr/>
        </p:nvGrpSpPr>
        <p:grpSpPr>
          <a:xfrm>
            <a:off x="8197310" y="4424744"/>
            <a:ext cx="236316" cy="430911"/>
            <a:chOff x="8197310" y="4424744"/>
            <a:chExt cx="236316" cy="430911"/>
          </a:xfrm>
        </p:grpSpPr>
        <p:sp>
          <p:nvSpPr>
            <p:cNvPr id="327" name="AutoShape 327"/>
            <p:cNvSpPr/>
            <p:nvPr/>
          </p:nvSpPr>
          <p:spPr>
            <a:xfrm>
              <a:off x="8241030"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8" name="AutoShape 328"/>
            <p:cNvSpPr/>
            <p:nvPr/>
          </p:nvSpPr>
          <p:spPr>
            <a:xfrm rot="457219">
              <a:off x="8197310"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9" name="AutoShape 329"/>
            <p:cNvSpPr/>
            <p:nvPr/>
          </p:nvSpPr>
          <p:spPr>
            <a:xfrm rot="21142780" flipH="1">
              <a:off x="8390287"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0" name="Freeform 330"/>
            <p:cNvSpPr/>
            <p:nvPr/>
          </p:nvSpPr>
          <p:spPr>
            <a:xfrm>
              <a:off x="8208073"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1" name="Group 331"/>
          <p:cNvGrpSpPr/>
          <p:nvPr/>
        </p:nvGrpSpPr>
        <p:grpSpPr>
          <a:xfrm>
            <a:off x="8232267" y="4785646"/>
            <a:ext cx="164211" cy="381952"/>
            <a:chOff x="8232267" y="4785646"/>
            <a:chExt cx="164211" cy="381952"/>
          </a:xfrm>
        </p:grpSpPr>
        <p:sp>
          <p:nvSpPr>
            <p:cNvPr id="332" name="AutoShape 332"/>
            <p:cNvSpPr/>
            <p:nvPr/>
          </p:nvSpPr>
          <p:spPr>
            <a:xfrm rot="21437230" flipH="1">
              <a:off x="8327422"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3" name="AutoShape 333"/>
            <p:cNvSpPr/>
            <p:nvPr/>
          </p:nvSpPr>
          <p:spPr>
            <a:xfrm rot="162769">
              <a:off x="8232267"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4" name="Group 334"/>
          <p:cNvGrpSpPr/>
          <p:nvPr/>
        </p:nvGrpSpPr>
        <p:grpSpPr>
          <a:xfrm>
            <a:off x="8660511" y="4424744"/>
            <a:ext cx="236316" cy="430911"/>
            <a:chOff x="8660511" y="4424744"/>
            <a:chExt cx="236316" cy="430911"/>
          </a:xfrm>
        </p:grpSpPr>
        <p:sp>
          <p:nvSpPr>
            <p:cNvPr id="335" name="AutoShape 335"/>
            <p:cNvSpPr/>
            <p:nvPr/>
          </p:nvSpPr>
          <p:spPr>
            <a:xfrm>
              <a:off x="8704231"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6" name="AutoShape 336"/>
            <p:cNvSpPr/>
            <p:nvPr/>
          </p:nvSpPr>
          <p:spPr>
            <a:xfrm rot="457219">
              <a:off x="8660511"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7" name="AutoShape 337"/>
            <p:cNvSpPr/>
            <p:nvPr/>
          </p:nvSpPr>
          <p:spPr>
            <a:xfrm rot="21142780" flipH="1">
              <a:off x="8853488"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8" name="Freeform 338"/>
            <p:cNvSpPr/>
            <p:nvPr/>
          </p:nvSpPr>
          <p:spPr>
            <a:xfrm>
              <a:off x="8671274"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9" name="Group 339"/>
          <p:cNvGrpSpPr/>
          <p:nvPr/>
        </p:nvGrpSpPr>
        <p:grpSpPr>
          <a:xfrm>
            <a:off x="8695467" y="4785646"/>
            <a:ext cx="164212" cy="381952"/>
            <a:chOff x="8695467" y="4785646"/>
            <a:chExt cx="164212" cy="381952"/>
          </a:xfrm>
        </p:grpSpPr>
        <p:sp>
          <p:nvSpPr>
            <p:cNvPr id="340" name="AutoShape 340"/>
            <p:cNvSpPr/>
            <p:nvPr/>
          </p:nvSpPr>
          <p:spPr>
            <a:xfrm rot="21437230" flipH="1">
              <a:off x="8790623"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1" name="AutoShape 341"/>
            <p:cNvSpPr/>
            <p:nvPr/>
          </p:nvSpPr>
          <p:spPr>
            <a:xfrm rot="162769">
              <a:off x="8695467"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42" name="Group 342"/>
          <p:cNvGrpSpPr/>
          <p:nvPr/>
        </p:nvGrpSpPr>
        <p:grpSpPr>
          <a:xfrm>
            <a:off x="9123712" y="4424744"/>
            <a:ext cx="236315" cy="430911"/>
            <a:chOff x="9123712" y="4424744"/>
            <a:chExt cx="236315" cy="430911"/>
          </a:xfrm>
        </p:grpSpPr>
        <p:sp>
          <p:nvSpPr>
            <p:cNvPr id="343" name="AutoShape 343"/>
            <p:cNvSpPr/>
            <p:nvPr/>
          </p:nvSpPr>
          <p:spPr>
            <a:xfrm>
              <a:off x="9167432"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4" name="AutoShape 344"/>
            <p:cNvSpPr/>
            <p:nvPr/>
          </p:nvSpPr>
          <p:spPr>
            <a:xfrm rot="457219">
              <a:off x="9123712"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5" name="AutoShape 345"/>
            <p:cNvSpPr/>
            <p:nvPr/>
          </p:nvSpPr>
          <p:spPr>
            <a:xfrm rot="21142780" flipH="1">
              <a:off x="9316688"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6" name="Freeform 346"/>
            <p:cNvSpPr/>
            <p:nvPr/>
          </p:nvSpPr>
          <p:spPr>
            <a:xfrm>
              <a:off x="9134475"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47" name="Group 347"/>
          <p:cNvGrpSpPr/>
          <p:nvPr/>
        </p:nvGrpSpPr>
        <p:grpSpPr>
          <a:xfrm>
            <a:off x="9158668" y="4785646"/>
            <a:ext cx="164212" cy="381952"/>
            <a:chOff x="9158668" y="4785646"/>
            <a:chExt cx="164212" cy="381952"/>
          </a:xfrm>
        </p:grpSpPr>
        <p:sp>
          <p:nvSpPr>
            <p:cNvPr id="348" name="AutoShape 348"/>
            <p:cNvSpPr/>
            <p:nvPr/>
          </p:nvSpPr>
          <p:spPr>
            <a:xfrm rot="21437230" flipH="1">
              <a:off x="9253824"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9" name="AutoShape 349"/>
            <p:cNvSpPr/>
            <p:nvPr/>
          </p:nvSpPr>
          <p:spPr>
            <a:xfrm rot="162769">
              <a:off x="9158668"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50" name="Group 350"/>
          <p:cNvGrpSpPr/>
          <p:nvPr/>
        </p:nvGrpSpPr>
        <p:grpSpPr>
          <a:xfrm>
            <a:off x="9586913" y="4424744"/>
            <a:ext cx="236315" cy="430911"/>
            <a:chOff x="9586913" y="4424744"/>
            <a:chExt cx="236315" cy="430911"/>
          </a:xfrm>
        </p:grpSpPr>
        <p:sp>
          <p:nvSpPr>
            <p:cNvPr id="351" name="AutoShape 351"/>
            <p:cNvSpPr/>
            <p:nvPr/>
          </p:nvSpPr>
          <p:spPr>
            <a:xfrm>
              <a:off x="9630633"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2" name="AutoShape 352"/>
            <p:cNvSpPr/>
            <p:nvPr/>
          </p:nvSpPr>
          <p:spPr>
            <a:xfrm rot="457219">
              <a:off x="9586913"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3" name="AutoShape 353"/>
            <p:cNvSpPr/>
            <p:nvPr/>
          </p:nvSpPr>
          <p:spPr>
            <a:xfrm rot="21142780" flipH="1">
              <a:off x="9779889"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4" name="Freeform 354"/>
            <p:cNvSpPr/>
            <p:nvPr/>
          </p:nvSpPr>
          <p:spPr>
            <a:xfrm>
              <a:off x="9597771"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55" name="Group 355"/>
          <p:cNvGrpSpPr/>
          <p:nvPr/>
        </p:nvGrpSpPr>
        <p:grpSpPr>
          <a:xfrm>
            <a:off x="9621869" y="4785646"/>
            <a:ext cx="164211" cy="381952"/>
            <a:chOff x="9621869" y="4785646"/>
            <a:chExt cx="164211" cy="381952"/>
          </a:xfrm>
        </p:grpSpPr>
        <p:sp>
          <p:nvSpPr>
            <p:cNvPr id="356" name="AutoShape 356"/>
            <p:cNvSpPr/>
            <p:nvPr/>
          </p:nvSpPr>
          <p:spPr>
            <a:xfrm rot="21437230" flipH="1">
              <a:off x="9717024"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7" name="AutoShape 357"/>
            <p:cNvSpPr/>
            <p:nvPr/>
          </p:nvSpPr>
          <p:spPr>
            <a:xfrm rot="162769">
              <a:off x="9621869"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58" name="Group 358"/>
          <p:cNvGrpSpPr/>
          <p:nvPr/>
        </p:nvGrpSpPr>
        <p:grpSpPr>
          <a:xfrm>
            <a:off x="10050113" y="4424744"/>
            <a:ext cx="236316" cy="430911"/>
            <a:chOff x="10050113" y="4424744"/>
            <a:chExt cx="236316" cy="430911"/>
          </a:xfrm>
        </p:grpSpPr>
        <p:sp>
          <p:nvSpPr>
            <p:cNvPr id="359" name="AutoShape 359"/>
            <p:cNvSpPr/>
            <p:nvPr/>
          </p:nvSpPr>
          <p:spPr>
            <a:xfrm>
              <a:off x="10093833"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0" name="AutoShape 360"/>
            <p:cNvSpPr/>
            <p:nvPr/>
          </p:nvSpPr>
          <p:spPr>
            <a:xfrm rot="457219">
              <a:off x="10050113"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1" name="AutoShape 361"/>
            <p:cNvSpPr/>
            <p:nvPr/>
          </p:nvSpPr>
          <p:spPr>
            <a:xfrm rot="21142780" flipH="1">
              <a:off x="10243090"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2" name="Freeform 362"/>
            <p:cNvSpPr/>
            <p:nvPr/>
          </p:nvSpPr>
          <p:spPr>
            <a:xfrm>
              <a:off x="10060972"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63" name="Group 363"/>
          <p:cNvGrpSpPr/>
          <p:nvPr/>
        </p:nvGrpSpPr>
        <p:grpSpPr>
          <a:xfrm>
            <a:off x="10085070" y="4785646"/>
            <a:ext cx="164211" cy="381952"/>
            <a:chOff x="10085070" y="4785646"/>
            <a:chExt cx="164211" cy="381952"/>
          </a:xfrm>
        </p:grpSpPr>
        <p:sp>
          <p:nvSpPr>
            <p:cNvPr id="364" name="AutoShape 364"/>
            <p:cNvSpPr/>
            <p:nvPr/>
          </p:nvSpPr>
          <p:spPr>
            <a:xfrm rot="21437230" flipH="1">
              <a:off x="10180225"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5" name="AutoShape 365"/>
            <p:cNvSpPr/>
            <p:nvPr/>
          </p:nvSpPr>
          <p:spPr>
            <a:xfrm rot="162769">
              <a:off x="10085070"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66" name="Group 366"/>
          <p:cNvGrpSpPr/>
          <p:nvPr/>
        </p:nvGrpSpPr>
        <p:grpSpPr>
          <a:xfrm>
            <a:off x="10513409" y="4424744"/>
            <a:ext cx="236221" cy="430911"/>
            <a:chOff x="10513409" y="4424744"/>
            <a:chExt cx="236221" cy="430911"/>
          </a:xfrm>
        </p:grpSpPr>
        <p:sp>
          <p:nvSpPr>
            <p:cNvPr id="367" name="AutoShape 367"/>
            <p:cNvSpPr/>
            <p:nvPr/>
          </p:nvSpPr>
          <p:spPr>
            <a:xfrm>
              <a:off x="10557034"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8" name="AutoShape 368"/>
            <p:cNvSpPr/>
            <p:nvPr/>
          </p:nvSpPr>
          <p:spPr>
            <a:xfrm rot="457219">
              <a:off x="10513409"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9" name="AutoShape 369"/>
            <p:cNvSpPr/>
            <p:nvPr/>
          </p:nvSpPr>
          <p:spPr>
            <a:xfrm rot="21142780" flipH="1">
              <a:off x="10706291"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0" name="Freeform 370"/>
            <p:cNvSpPr/>
            <p:nvPr/>
          </p:nvSpPr>
          <p:spPr>
            <a:xfrm>
              <a:off x="10524173"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71" name="Group 371"/>
          <p:cNvGrpSpPr/>
          <p:nvPr/>
        </p:nvGrpSpPr>
        <p:grpSpPr>
          <a:xfrm>
            <a:off x="10548271" y="4785646"/>
            <a:ext cx="164211" cy="381952"/>
            <a:chOff x="10548271" y="4785646"/>
            <a:chExt cx="164211" cy="381952"/>
          </a:xfrm>
        </p:grpSpPr>
        <p:sp>
          <p:nvSpPr>
            <p:cNvPr id="372" name="AutoShape 372"/>
            <p:cNvSpPr/>
            <p:nvPr/>
          </p:nvSpPr>
          <p:spPr>
            <a:xfrm rot="21437230" flipH="1">
              <a:off x="10643426"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3" name="AutoShape 373"/>
            <p:cNvSpPr/>
            <p:nvPr/>
          </p:nvSpPr>
          <p:spPr>
            <a:xfrm rot="162769">
              <a:off x="10548271"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74" name="Group 374"/>
          <p:cNvGrpSpPr/>
          <p:nvPr/>
        </p:nvGrpSpPr>
        <p:grpSpPr>
          <a:xfrm>
            <a:off x="10976610" y="4424744"/>
            <a:ext cx="236220" cy="430911"/>
            <a:chOff x="10976610" y="4424744"/>
            <a:chExt cx="236220" cy="430911"/>
          </a:xfrm>
        </p:grpSpPr>
        <p:sp>
          <p:nvSpPr>
            <p:cNvPr id="375" name="AutoShape 375"/>
            <p:cNvSpPr/>
            <p:nvPr/>
          </p:nvSpPr>
          <p:spPr>
            <a:xfrm>
              <a:off x="11020234"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6" name="AutoShape 376"/>
            <p:cNvSpPr/>
            <p:nvPr/>
          </p:nvSpPr>
          <p:spPr>
            <a:xfrm rot="457219">
              <a:off x="10976610"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7" name="AutoShape 377"/>
            <p:cNvSpPr/>
            <p:nvPr/>
          </p:nvSpPr>
          <p:spPr>
            <a:xfrm rot="21142780" flipH="1">
              <a:off x="11169491"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8" name="Freeform 378"/>
            <p:cNvSpPr/>
            <p:nvPr/>
          </p:nvSpPr>
          <p:spPr>
            <a:xfrm>
              <a:off x="10987374"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79" name="Group 379"/>
          <p:cNvGrpSpPr/>
          <p:nvPr/>
        </p:nvGrpSpPr>
        <p:grpSpPr>
          <a:xfrm>
            <a:off x="11011472" y="4785646"/>
            <a:ext cx="164211" cy="381952"/>
            <a:chOff x="11011472" y="4785646"/>
            <a:chExt cx="164211" cy="381952"/>
          </a:xfrm>
        </p:grpSpPr>
        <p:sp>
          <p:nvSpPr>
            <p:cNvPr id="380" name="AutoShape 380"/>
            <p:cNvSpPr/>
            <p:nvPr/>
          </p:nvSpPr>
          <p:spPr>
            <a:xfrm rot="21437230" flipH="1">
              <a:off x="11106627"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1" name="AutoShape 381"/>
            <p:cNvSpPr/>
            <p:nvPr/>
          </p:nvSpPr>
          <p:spPr>
            <a:xfrm rot="162769">
              <a:off x="11011472"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82" name="AutoShape 382"/>
          <p:cNvSpPr/>
          <p:nvPr/>
        </p:nvSpPr>
        <p:spPr>
          <a:xfrm>
            <a:off x="692334" y="5368319"/>
            <a:ext cx="4775817" cy="982897"/>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200">
                <a:solidFill>
                  <a:schemeClr val="dk1">
                    <a:alpha val="100000"/>
                  </a:schemeClr>
                </a:solidFill>
                <a:latin typeface="Microsoft Yahei"/>
                <a:ea typeface="Microsoft Yahei"/>
                <a:cs typeface="Microsoft Yahei"/>
              </a:rPr>
              <a:t>电力推进装置行业产业链上游为原材料供应商，包括钢材、电子元器件、液压件等；中游为电力推进装置生产商，下游应用于船舶、港口、海洋工程等领域。</a:t>
            </a:r>
            <a:endParaRPr lang="en-US" sz="1100"/>
          </a:p>
        </p:txBody>
      </p:sp>
      <p:sp>
        <p:nvSpPr>
          <p:cNvPr id="383" name="AutoShape 383"/>
          <p:cNvSpPr/>
          <p:nvPr/>
        </p:nvSpPr>
        <p:spPr>
          <a:xfrm>
            <a:off x="6723849" y="5368319"/>
            <a:ext cx="4775817" cy="904863"/>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200">
                <a:solidFill>
                  <a:schemeClr val="dk1">
                    <a:alpha val="100000"/>
                  </a:schemeClr>
                </a:solidFill>
                <a:latin typeface="Microsoft Yahei"/>
                <a:ea typeface="Microsoft Yahei"/>
                <a:cs typeface="Microsoft Yahei"/>
              </a:rPr>
              <a:t>产业链特点：产业链较长，涉及多个行业和领域，原材料质量和价格对电力推进装置行业影响较大。</a:t>
            </a:r>
            <a:endParaRPr lang="en-US" sz="1100"/>
          </a:p>
        </p:txBody>
      </p:sp>
      <p:grpSp>
        <p:nvGrpSpPr>
          <p:cNvPr id="384" name="Group 384"/>
          <p:cNvGrpSpPr/>
          <p:nvPr/>
        </p:nvGrpSpPr>
        <p:grpSpPr>
          <a:xfrm>
            <a:off x="454963" y="93878"/>
            <a:ext cx="10641129" cy="914400"/>
            <a:chOff x="454963" y="93878"/>
            <a:chExt cx="10641129" cy="914400"/>
          </a:xfrm>
        </p:grpSpPr>
        <p:sp>
          <p:nvSpPr>
            <p:cNvPr id="385" name="AutoShape 38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6" name="AutoShape 38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7" name="AutoShape 38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8" name="AutoShape 38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9" name="AutoShape 38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0" name="AutoShape 39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1" name="AutoShape 39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2" name="AutoShape 39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3" name="AutoShape 39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4" name="AutoShape 39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5" name="AutoShape 39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6" name="AutoShape 39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7" name="AutoShape 39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8" name="AutoShape 39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9" name="AutoShape 39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0" name="AutoShape 40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1" name="AutoShape 40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2" name="AutoShape 40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3" name="AutoShape 40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4" name="AutoShape 40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5" name="TextBox 40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产业链结构</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966968" y="1809010"/>
            <a:ext cx="2240823" cy="2240824"/>
          </a:xfrm>
          <a:prstGeom prst="ellipse">
            <a:avLst/>
          </a:prstGeom>
          <a:solidFill>
            <a:schemeClr val="accent2">
              <a:alpha val="100000"/>
            </a:schemeClr>
          </a:solidFill>
          <a:ln w="3143">
            <a:solidFill>
              <a:srgbClr val="53BA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21935" y="2454645"/>
            <a:ext cx="1930890" cy="646330"/>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a:solidFill>
                  <a:srgbClr val="FFFFFF">
                    <a:alpha val="100000"/>
                  </a:srgbClr>
                </a:solidFill>
                <a:latin typeface="Microsoft Yahei"/>
                <a:ea typeface="Microsoft Yahei"/>
                <a:cs typeface="Microsoft Yahei"/>
              </a:rPr>
              <a:t>01</a:t>
            </a:r>
            <a:endParaRPr lang="en-US" sz="1100"/>
          </a:p>
        </p:txBody>
      </p:sp>
      <p:sp>
        <p:nvSpPr>
          <p:cNvPr id="4" name="AutoShape 4"/>
          <p:cNvSpPr/>
          <p:nvPr/>
        </p:nvSpPr>
        <p:spPr>
          <a:xfrm>
            <a:off x="4975588" y="1809010"/>
            <a:ext cx="2240823" cy="2240824"/>
          </a:xfrm>
          <a:prstGeom prst="ellipse">
            <a:avLst/>
          </a:prstGeom>
          <a:solidFill>
            <a:schemeClr val="accent2">
              <a:alpha val="100000"/>
            </a:schemeClr>
          </a:solidFill>
          <a:ln w="3143">
            <a:solidFill>
              <a:srgbClr val="53BA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8984208" y="1809010"/>
            <a:ext cx="2240823" cy="2240824"/>
          </a:xfrm>
          <a:prstGeom prst="ellipse">
            <a:avLst/>
          </a:prstGeom>
          <a:solidFill>
            <a:schemeClr val="accent2">
              <a:alpha val="100000"/>
            </a:schemeClr>
          </a:solidFill>
          <a:ln w="3143">
            <a:solidFill>
              <a:srgbClr val="53BA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986561" y="3181627"/>
            <a:ext cx="2221230"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rgbClr val="FFFFFF">
                    <a:alpha val="100000"/>
                  </a:srgbClr>
                </a:solidFill>
                <a:latin typeface="Microsoft Yahei"/>
                <a:ea typeface="Microsoft Yahei"/>
                <a:cs typeface="Microsoft Yahei"/>
              </a:rPr>
              <a:t>市场需求</a:t>
            </a:r>
          </a:p>
        </p:txBody>
      </p:sp>
      <p:sp>
        <p:nvSpPr>
          <p:cNvPr id="7" name="AutoShape 7"/>
          <p:cNvSpPr/>
          <p:nvPr/>
        </p:nvSpPr>
        <p:spPr>
          <a:xfrm>
            <a:off x="830323" y="4523956"/>
            <a:ext cx="2514113" cy="132846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随着全球船舶工业的发展和环保要求的提高，电力推进装置市场需求不断增长。</a:t>
            </a:r>
            <a:endParaRPr lang="en-US" sz="1100"/>
          </a:p>
        </p:txBody>
      </p:sp>
      <p:sp>
        <p:nvSpPr>
          <p:cNvPr id="8" name="AutoShape 8"/>
          <p:cNvSpPr/>
          <p:nvPr/>
        </p:nvSpPr>
        <p:spPr>
          <a:xfrm>
            <a:off x="5130555" y="2454645"/>
            <a:ext cx="1930890" cy="646330"/>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a:solidFill>
                  <a:srgbClr val="FFFFFF">
                    <a:alpha val="100000"/>
                  </a:srgbClr>
                </a:solidFill>
                <a:latin typeface="Microsoft Yahei"/>
                <a:ea typeface="Microsoft Yahei"/>
                <a:cs typeface="Microsoft Yahei"/>
              </a:rPr>
              <a:t>02</a:t>
            </a:r>
            <a:endParaRPr lang="en-US" sz="1100"/>
          </a:p>
        </p:txBody>
      </p:sp>
      <p:sp>
        <p:nvSpPr>
          <p:cNvPr id="9" name="TextBox 9"/>
          <p:cNvSpPr txBox="1"/>
          <p:nvPr/>
        </p:nvSpPr>
        <p:spPr>
          <a:xfrm>
            <a:off x="4995181" y="3181627"/>
            <a:ext cx="2221230"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rgbClr val="FFFFFF">
                    <a:alpha val="100000"/>
                  </a:srgbClr>
                </a:solidFill>
                <a:latin typeface="Microsoft Yahei"/>
                <a:ea typeface="Microsoft Yahei"/>
                <a:cs typeface="Microsoft Yahei"/>
              </a:rPr>
              <a:t>供应情况</a:t>
            </a:r>
          </a:p>
        </p:txBody>
      </p:sp>
      <p:sp>
        <p:nvSpPr>
          <p:cNvPr id="10" name="AutoShape 10"/>
          <p:cNvSpPr/>
          <p:nvPr/>
        </p:nvSpPr>
        <p:spPr>
          <a:xfrm>
            <a:off x="4838943" y="4523956"/>
            <a:ext cx="2514113" cy="132846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中国电力推进装置行业规模不断扩大，技术水平逐步提升，但高端产品仍需进口。</a:t>
            </a:r>
            <a:endParaRPr lang="en-US" sz="1100"/>
          </a:p>
        </p:txBody>
      </p:sp>
      <p:sp>
        <p:nvSpPr>
          <p:cNvPr id="11" name="AutoShape 11"/>
          <p:cNvSpPr/>
          <p:nvPr/>
        </p:nvSpPr>
        <p:spPr>
          <a:xfrm>
            <a:off x="9139175" y="2454645"/>
            <a:ext cx="1930890" cy="646330"/>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a:solidFill>
                  <a:srgbClr val="FFFFFF">
                    <a:alpha val="100000"/>
                  </a:srgbClr>
                </a:solidFill>
                <a:latin typeface="Microsoft Yahei"/>
                <a:ea typeface="Microsoft Yahei"/>
                <a:cs typeface="Microsoft Yahei"/>
              </a:rPr>
              <a:t>03</a:t>
            </a:r>
            <a:endParaRPr lang="en-US" sz="1100"/>
          </a:p>
        </p:txBody>
      </p:sp>
      <p:sp>
        <p:nvSpPr>
          <p:cNvPr id="12" name="TextBox 12"/>
          <p:cNvSpPr txBox="1"/>
          <p:nvPr/>
        </p:nvSpPr>
        <p:spPr>
          <a:xfrm>
            <a:off x="9003801" y="3181627"/>
            <a:ext cx="2221230"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rgbClr val="FFFFFF">
                    <a:alpha val="100000"/>
                  </a:srgbClr>
                </a:solidFill>
                <a:latin typeface="Microsoft Yahei"/>
                <a:ea typeface="Microsoft Yahei"/>
                <a:cs typeface="Microsoft Yahei"/>
              </a:rPr>
              <a:t>供需平衡</a:t>
            </a:r>
          </a:p>
        </p:txBody>
      </p:sp>
      <p:sp>
        <p:nvSpPr>
          <p:cNvPr id="13" name="AutoShape 13"/>
          <p:cNvSpPr/>
          <p:nvPr/>
        </p:nvSpPr>
        <p:spPr>
          <a:xfrm>
            <a:off x="8847563" y="4523956"/>
            <a:ext cx="2514113" cy="132846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目前电力推进装置市场供需基本平衡，但高端产品市场供应仍显不足。</a:t>
            </a:r>
            <a:endParaRPr lang="en-US" sz="1100"/>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供需状况分析</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9358" y="2191992"/>
            <a:ext cx="1600605" cy="731803"/>
          </a:xfrm>
          <a:prstGeom prst="rect">
            <a:avLst/>
          </a:prstGeom>
          <a:solidFill>
            <a:schemeClr val="accent1">
              <a:alpha val="67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799">
                <a:solidFill>
                  <a:schemeClr val="lt1">
                    <a:alpha val="67000"/>
                  </a:schemeClr>
                </a:solidFill>
                <a:latin typeface="Microsoft Yahei"/>
                <a:ea typeface="Microsoft Yahei"/>
                <a:cs typeface="Microsoft Yahei"/>
              </a:rPr>
              <a:t>01</a:t>
            </a:r>
            <a:endParaRPr lang="en-US" sz="1100"/>
          </a:p>
        </p:txBody>
      </p:sp>
      <p:sp>
        <p:nvSpPr>
          <p:cNvPr id="3" name="AutoShape 3"/>
          <p:cNvSpPr/>
          <p:nvPr/>
        </p:nvSpPr>
        <p:spPr>
          <a:xfrm>
            <a:off x="2219963" y="2191992"/>
            <a:ext cx="5479433" cy="731803"/>
          </a:xfrm>
          <a:prstGeom prst="rect">
            <a:avLst/>
          </a:prstGeom>
          <a:solidFill>
            <a:schemeClr val="accent1">
              <a:alpha val="84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799">
                <a:solidFill>
                  <a:schemeClr val="lt1">
                    <a:alpha val="84000"/>
                  </a:schemeClr>
                </a:solidFill>
                <a:latin typeface="Microsoft Yahei"/>
                <a:ea typeface="Microsoft Yahei"/>
                <a:cs typeface="Microsoft Yahei"/>
              </a:rPr>
              <a:t>02</a:t>
            </a:r>
            <a:endParaRPr lang="en-US" sz="1100"/>
          </a:p>
        </p:txBody>
      </p:sp>
      <p:sp>
        <p:nvSpPr>
          <p:cNvPr id="4" name="AutoShape 4"/>
          <p:cNvSpPr/>
          <p:nvPr/>
        </p:nvSpPr>
        <p:spPr>
          <a:xfrm>
            <a:off x="7699396" y="2191992"/>
            <a:ext cx="3873249" cy="731803"/>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799">
                <a:solidFill>
                  <a:schemeClr val="lt1">
                    <a:alpha val="100000"/>
                  </a:schemeClr>
                </a:solidFill>
                <a:latin typeface="Microsoft Yahei"/>
                <a:ea typeface="Microsoft Yahei"/>
                <a:cs typeface="Microsoft Yahei"/>
              </a:rPr>
              <a:t>03</a:t>
            </a:r>
            <a:endParaRPr lang="en-US" sz="1100"/>
          </a:p>
        </p:txBody>
      </p:sp>
      <p:sp>
        <p:nvSpPr>
          <p:cNvPr id="5" name="AutoShape 5"/>
          <p:cNvSpPr/>
          <p:nvPr/>
        </p:nvSpPr>
        <p:spPr>
          <a:xfrm>
            <a:off x="619358" y="4213754"/>
            <a:ext cx="3464154" cy="155501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425">
                <a:solidFill>
                  <a:schemeClr val="dk1">
                    <a:alpha val="100000"/>
                  </a:schemeClr>
                </a:solidFill>
                <a:latin typeface="Microsoft Yahei"/>
                <a:ea typeface="Microsoft Yahei"/>
                <a:cs typeface="Microsoft Yahei"/>
              </a:rPr>
              <a:t>电力推进装置行业的竞争企业主要包括大型央企、地方企业和民营企业。</a:t>
            </a:r>
            <a:endParaRPr lang="en-US" sz="1100"/>
          </a:p>
        </p:txBody>
      </p:sp>
      <p:sp>
        <p:nvSpPr>
          <p:cNvPr id="6" name="AutoShape 6"/>
          <p:cNvSpPr/>
          <p:nvPr/>
        </p:nvSpPr>
        <p:spPr>
          <a:xfrm>
            <a:off x="619358" y="3627301"/>
            <a:ext cx="3358143" cy="36933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defRPr/>
            </a:pPr>
            <a:r>
              <a:rPr lang="en-US" sz="1575" b="1">
                <a:solidFill>
                  <a:schemeClr val="accent1">
                    <a:alpha val="100000"/>
                  </a:schemeClr>
                </a:solidFill>
                <a:latin typeface="Microsoft Yahei"/>
                <a:ea typeface="Microsoft Yahei"/>
                <a:cs typeface="Microsoft Yahei"/>
              </a:rPr>
              <a:t>竞争企业类型</a:t>
            </a:r>
            <a:endParaRPr lang="en-US" sz="1100"/>
          </a:p>
        </p:txBody>
      </p:sp>
      <p:sp>
        <p:nvSpPr>
          <p:cNvPr id="7" name="AutoShape 7"/>
          <p:cNvSpPr/>
          <p:nvPr/>
        </p:nvSpPr>
        <p:spPr>
          <a:xfrm>
            <a:off x="4363925" y="4213754"/>
            <a:ext cx="3464154" cy="1271197"/>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425">
                <a:solidFill>
                  <a:schemeClr val="dk1">
                    <a:alpha val="100000"/>
                  </a:schemeClr>
                </a:solidFill>
                <a:latin typeface="Microsoft Yahei"/>
                <a:ea typeface="Microsoft Yahei"/>
                <a:cs typeface="Microsoft Yahei"/>
              </a:rPr>
              <a:t>中国电力推进装置行业市场集中度较高，主要企业占据了较大的市场份额。</a:t>
            </a:r>
            <a:endParaRPr lang="en-US" sz="1100"/>
          </a:p>
        </p:txBody>
      </p:sp>
      <p:sp>
        <p:nvSpPr>
          <p:cNvPr id="8" name="AutoShape 8"/>
          <p:cNvSpPr/>
          <p:nvPr/>
        </p:nvSpPr>
        <p:spPr>
          <a:xfrm>
            <a:off x="4363925" y="3627301"/>
            <a:ext cx="3335471" cy="36933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defRPr/>
            </a:pPr>
            <a:r>
              <a:rPr lang="en-US" sz="1575" b="1">
                <a:solidFill>
                  <a:schemeClr val="accent1">
                    <a:alpha val="100000"/>
                  </a:schemeClr>
                </a:solidFill>
                <a:latin typeface="Microsoft Yahei"/>
                <a:ea typeface="Microsoft Yahei"/>
                <a:cs typeface="Microsoft Yahei"/>
              </a:rPr>
              <a:t>市场集中度</a:t>
            </a:r>
            <a:endParaRPr lang="en-US" sz="1100"/>
          </a:p>
        </p:txBody>
      </p:sp>
      <p:sp>
        <p:nvSpPr>
          <p:cNvPr id="9" name="AutoShape 9"/>
          <p:cNvSpPr/>
          <p:nvPr/>
        </p:nvSpPr>
        <p:spPr>
          <a:xfrm>
            <a:off x="8108491" y="4213754"/>
            <a:ext cx="3464154" cy="144585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425">
                <a:solidFill>
                  <a:schemeClr val="dk1">
                    <a:alpha val="100000"/>
                  </a:schemeClr>
                </a:solidFill>
                <a:latin typeface="Microsoft Yahei"/>
                <a:ea typeface="Microsoft Yahei"/>
                <a:cs typeface="Microsoft Yahei"/>
              </a:rPr>
              <a:t>技术实力、产品质量、品牌影响力、销售渠道等是企业在竞争中取得优势的关键因素。</a:t>
            </a:r>
            <a:endParaRPr lang="en-US" sz="1100"/>
          </a:p>
        </p:txBody>
      </p:sp>
      <p:sp>
        <p:nvSpPr>
          <p:cNvPr id="10" name="AutoShape 10"/>
          <p:cNvSpPr/>
          <p:nvPr/>
        </p:nvSpPr>
        <p:spPr>
          <a:xfrm>
            <a:off x="8108491" y="3627301"/>
            <a:ext cx="3373750" cy="36933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defRPr/>
            </a:pPr>
            <a:r>
              <a:rPr lang="en-US" sz="1575" b="1">
                <a:solidFill>
                  <a:schemeClr val="accent1">
                    <a:alpha val="100000"/>
                  </a:schemeClr>
                </a:solidFill>
                <a:latin typeface="Microsoft Yahei"/>
                <a:ea typeface="Microsoft Yahei"/>
                <a:cs typeface="Microsoft Yahei"/>
              </a:rPr>
              <a:t>竞争优势</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竞争格局分析</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核心技术</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电力推进装置行业核心技术包括电机技术、控制技术、电力电子技术等。</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技术创新</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企业通过自主研发和技术引进，不断提高产品技术含量和附加值。</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技术发展趋势</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未来，智能控制、高效能、环保节能等将成为电力推进装置行业技术发展的主要方向。</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技术发展现状</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投资环境分析</a:t>
            </a:r>
          </a:p>
        </p:txBody>
      </p:sp>
      <p:sp>
        <p:nvSpPr>
          <p:cNvPr id="3" name="TextBox 3"/>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4950"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近年来，国家出台了一系列政策，鼓励电力推进装置行业的发展，包括财政补贴、税收优惠等政策。这些政策的实施，为行业发展提供了有力的政策支持。</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法规监管</a:t>
            </a:r>
          </a:p>
        </p:txBody>
      </p:sp>
      <p:cxnSp>
        <p:nvCxnSpPr>
          <p:cNvPr id="10" name="Connector 10"/>
          <p:cNvCxnSpPr/>
          <p:nvPr/>
        </p:nvCxnSpPr>
        <p:spPr>
          <a:xfrm>
            <a:off x="8117660" y="2855191"/>
            <a:ext cx="2856056" cy="0"/>
          </a:xfrm>
          <a:prstGeom prst="line">
            <a:avLst/>
          </a:prstGeom>
          <a:ln w="9525">
            <a:solidFill>
              <a:schemeClr val="accent1"/>
            </a:solidFill>
            <a:prstDash val="solid"/>
            <a:headEnd type="none"/>
            <a:tailEnd type="oval"/>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随着电力推进装置行业的快速发展，国家对行业的法规监管也在逐步加强。例如，对环保标准的提高、对产品质量安全的监管等，这些法规的制定和实施，为行业的健康发展提供了保障。</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政策支持</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政策环境分析</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经济环境分析</a:t>
              </a:r>
            </a:p>
          </p:txBody>
        </p:sp>
      </p:grpSp>
      <p:sp>
        <p:nvSpPr>
          <p:cNvPr id="43" name="TextBox 43"/>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725" b="1">
                <a:solidFill>
                  <a:schemeClr val="accent1">
                    <a:alpha val="100000"/>
                  </a:schemeClr>
                </a:solidFill>
                <a:latin typeface="Microsoft Yahei"/>
                <a:ea typeface="Microsoft Yahei"/>
                <a:cs typeface="Microsoft Yahei"/>
              </a:rPr>
              <a:t>经济增长</a:t>
            </a:r>
          </a:p>
        </p:txBody>
      </p:sp>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随着我国经济的持续增长，电力需求也不断增加，为电力推进装置行业提供了广阔的市场空间。</a:t>
            </a:r>
          </a:p>
        </p:txBody>
      </p:sp>
      <p:sp>
        <p:nvSpPr>
          <p:cNvPr id="45" name="TextBox 45"/>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725" b="1">
                <a:solidFill>
                  <a:schemeClr val="accent1">
                    <a:alpha val="100000"/>
                  </a:schemeClr>
                </a:solidFill>
                <a:latin typeface="Microsoft Yahei"/>
                <a:ea typeface="Microsoft Yahei"/>
                <a:cs typeface="Microsoft Yahei"/>
              </a:rPr>
              <a:t>产业结构调整</a:t>
            </a:r>
          </a:p>
        </p:txBody>
      </p:sp>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随着我国产业结构的调整，新能源、智能电网等新兴产业的发展，为电力推进装置行业提供了新的发展机遇。</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人口结构变化</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随着我国人口结构的变化，城市化进程的加速，人们生活水平的提高，对电力需求不断增加，为电力推进装置行业提供了市场需求。</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环保意识提高</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随着社会环保意识的提高，对清洁能源的需求也在不断增加，为电力推进装置行业的发展提供了动力。</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社会环境分析</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科技环境分析</a:t>
              </a:r>
            </a:p>
          </p:txBody>
        </p:sp>
      </p:grpSp>
      <p:sp>
        <p:nvSpPr>
          <p:cNvPr id="24" name="TextBox 24"/>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随着科技的不断进步，电力推进装置行业的技术水平也在不断提高，为行业的发展提供了技术支持。</a:t>
            </a:r>
          </a:p>
        </p:txBody>
      </p:sp>
      <p:sp>
        <p:nvSpPr>
          <p:cNvPr id="25" name="TextBox 25"/>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725" b="1">
                <a:solidFill>
                  <a:schemeClr val="accent1">
                    <a:alpha val="100000"/>
                  </a:schemeClr>
                </a:solidFill>
                <a:latin typeface="Microsoft Yahei"/>
                <a:ea typeface="Microsoft Yahei"/>
                <a:cs typeface="Microsoft Yahei"/>
              </a:rPr>
              <a:t>技术进步</a:t>
            </a:r>
          </a:p>
        </p:txBody>
      </p:sp>
      <p:sp>
        <p:nvSpPr>
          <p:cNvPr id="26" name="TextBox 26"/>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在科技发展的推动下，电力推进装置行业也不断推出新产品，满足市场的多样化需求。</a:t>
            </a:r>
          </a:p>
        </p:txBody>
      </p:sp>
      <p:sp>
        <p:nvSpPr>
          <p:cNvPr id="27" name="TextBox 27"/>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725" b="1">
                <a:solidFill>
                  <a:schemeClr val="accent1">
                    <a:alpha val="100000"/>
                  </a:schemeClr>
                </a:solidFill>
                <a:latin typeface="Microsoft Yahei"/>
                <a:ea typeface="Microsoft Yahei"/>
                <a:cs typeface="Microsoft Yahei"/>
              </a:rPr>
              <a:t>新产品开发</a:t>
            </a:r>
          </a:p>
        </p:txBody>
      </p:sp>
      <p:sp>
        <p:nvSpPr>
          <p:cNvPr id="28" name="AutoShape 28"/>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投资机会与风险</a:t>
            </a:r>
          </a:p>
        </p:txBody>
      </p:sp>
      <p:sp>
        <p:nvSpPr>
          <p:cNvPr id="3" name="TextBox 3"/>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4950" b="1">
                <a:solidFill>
                  <a:srgbClr val="FFFFFF">
                    <a:alpha val="100000"/>
                  </a:srgbClr>
                </a:solidFill>
                <a:latin typeface="Microsoft Yahei"/>
                <a:ea typeface="Microsoft Yahei"/>
                <a:cs typeface="Microsoft Yahei"/>
              </a:rPr>
              <a:t>04</a:t>
            </a: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https://d.book118.com/258066011034006030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1C7EBD"/>
      </a:dk1>
      <a:lt1>
        <a:srgbClr val="F4FBFF"/>
      </a:lt1>
      <a:dk2>
        <a:srgbClr val="5CACDF"/>
      </a:dk2>
      <a:lt2>
        <a:srgbClr val="E0F4FF"/>
      </a:lt2>
      <a:accent1>
        <a:srgbClr val="43AEF2"/>
      </a:accent1>
      <a:accent2>
        <a:srgbClr val="64BDF5"/>
      </a:accent2>
      <a:accent3>
        <a:srgbClr val="84CDFA"/>
      </a:accent3>
      <a:accent4>
        <a:srgbClr val="87DDF1"/>
      </a:accent4>
      <a:accent5>
        <a:srgbClr val="7AAED5"/>
      </a:accent5>
      <a:accent6>
        <a:srgbClr val="C7E1F0"/>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89</Paragraphs>
  <Slides>18</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18</vt:i4>
      </vt:variant>
    </vt:vector>
  </HeadingPairs>
  <TitlesOfParts>
    <vt:vector baseType="lpstr" size="22">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2024-09-06T14:18:06.708</cp:lastPrinted>
  <dcterms:created xsi:type="dcterms:W3CDTF">2024-09-06T06:18:06Z</dcterms:created>
  <dcterms:modified xsi:type="dcterms:W3CDTF">2024-09-06T06:18:09Z</dcterms:modified>
</cp:coreProperties>
</file>