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47071-170C-4DB8-9C7E-F033CB8E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243CD-8AED-428B-A3F1-3F2BD6EC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165ED-F154-4D4C-A98B-FF08DB77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C9626-F17A-40B4-8A1E-49B46303D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41B68-7B54-4018-9C74-19EBFC3F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D56C6-EFA8-4C68-958E-1E4ACD705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506CF-4C06-4A23-A90F-D552DDB1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A0371-7069-4F05-AD87-FA2EF6B9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3E34C-97C0-48CC-B8B4-4822FF3A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377F-FD33-43D5-9B18-C842B109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B0BC3-8A64-4434-94A6-F5E06B34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602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里姆斯基·科萨科夫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穆捷斯特·彼得洛维奇·穆索尔斯基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凯撒·居伊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亚历山大·波菲里耶维奇·鲍罗丁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米利·阿列克谢耶维奇·巴拉基列夫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五人强力集团合作与影响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集团成员概述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鲍罗丁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俄国作曲家和化学家，他的音乐创作具有浓郁的民族风格，同时融合了西方古典音乐的传统。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法国作曲家，五人强力集团成员之一，以创作具有独特和声风格的室内乐而著称。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巴拉基列夫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俄罗斯民族乐派“五人强力集团”的领袖人物，一位优秀的指挥家、钢琴家、作曲家和音乐教育家。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穆索尔斯基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俄国作曲家、钢琴家，是五人强力集团中最具创新精神的一位，他的音乐风格独特，充满了强烈的个性和民族特色。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里姆斯基-科萨科夫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俄国作曲家、指挥家和教育家，他的音乐作品以交响音乐为主，具有鲜明的民族色彩和强烈的戏剧性。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五人强力集团的音乐作品具有强烈的民族性，他们深入挖掘俄罗斯及其他斯拉夫民族的民间音乐素材，将其融入自己的创作中。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他们在和声、旋律、节奏等方面进行了大胆的创新和尝试，打破了西方古典音乐的传统规范，为后来的音乐家提供了新的创作思路。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五人强力集团的音乐作品涵盖了各种体裁和形式，包括交响曲、室内乐、歌剧、舞剧等，展现了他们丰富的艺术才华和创作能力。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37" r="22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对俄罗斯音乐的影响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五人强力集团的音乐作品在俄罗斯音乐史上具有重要地位，他们为俄罗斯音乐的发展做出了巨大贡献，推动了俄罗斯民族乐派的繁荣和发展。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对世界音乐的影响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他们的音乐作品在世界范围内产生了广泛的影响，为后来的音乐家提供了新的创作思路和灵感来源。同时，他们也促进了东西方音乐文化的交流与融合。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在音乐史上的地位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五人强力集团被誉为19世纪俄罗斯民族乐派的重要代表之一，他们的音乐作品具有独特的艺术价值和历史意义，对于研究俄罗斯音乐史和世界音乐史都具有重要意义。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对后世影响及地位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里姆斯基·科萨科夫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里姆斯基·科萨科夫出生于俄罗斯一个海军军官家庭，从小接受音乐教育，显露出音乐天赋。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早年经历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他进入圣彼得堡海军士官学校学习，期间结识了巴拉基列夫，并加入“强力集团”，开始致力于俄罗斯民族音乐的发展。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求学时期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里姆斯基·科萨科夫创作了大量音乐作品，包括交响乐、歌剧、室内乐等，成为俄罗斯民族音乐的重要代表。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创作生涯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生平事迹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该作品以阿拉伯民间故事为题材，通过丰富的音乐语言和生动的音乐形象，描绘了阿拉伯神话传说中的场景和人物，具有浓郁的东方色彩和浪漫主义风格。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交响乐《舍赫拉查德》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这部歌剧以寓言故事为基础，通过幽默诙谐的音乐和生动的人物形象，讽刺了社会现实中的贪婪和虚伪，具有深刻的社会意义。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歌剧《金鸡》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该作品以西班牙民间音乐为素材，通过精湛的配器技巧和热情奔放的音乐语言，展现了西班牙音乐的独特魅力和异国情调。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室内乐《西班牙随想曲》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里姆斯基·科萨科夫的音乐风格具有浓郁的俄罗斯民族特色和东方色彩，他善于运用民间音乐素材和浪漫主义手法，创作出富有想象力和感染力的音乐作品。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“强力集团”的重要成员之一，里姆斯基·科萨科夫为俄罗斯民族音乐的发展做出了杰出贡献。他的作品不仅丰富了俄罗斯音乐宝库，还影响了后来的许多音乐家和作曲家。同时，他还致力于音乐教育事业，培养了许多优秀的音乐人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音乐风格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穆捷斯特·彼得洛维奇·穆索尔斯基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曾师从多位著名音乐家，学习作曲和钢琴，逐渐形成了自己独特的音乐风格。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早年经历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穆索尔斯基出生于一个地主家庭，从小接受良好的教育，并对音乐产生浓厚兴趣。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创作生涯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穆索尔斯基的创作涉及多个领域，包括歌剧、交响乐、室内乐等，为俄罗斯音乐发展做出了重要贡献。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375" r="9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417" r="10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生平事迹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167" b="15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这是一部钢琴套曲，通过音乐描绘了一幅幅生动的画展场景，展现了穆索尔斯基独特的音乐才华和丰富的想象力。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《图画展览会》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这是一部历史歌剧，以俄罗斯历史事件为背景，通过音乐和戏剧的完美结合，再现了历史人物的生动形象。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《鲍里斯·戈都诺夫》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这是一部交响音画，以生动的音乐语言描绘了荒山之夜的神秘和恐怖，展现了穆索尔斯基对自然景色的深刻感悟。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《荒山之夜》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民族主义风格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穆索尔斯基的音乐作品充满了俄罗斯民族特色，他善于运用民间音乐素材，创作出具有浓郁民族风情的音乐作品。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现实主义题材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他的音乐作品多以现实生活为题材，通过音乐表达对现实生活的关注和思考，具有强烈的现实主义精神。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穆索尔斯基在音乐创作上勇于创新和探索，他的音乐作品在形式、技巧和内容上都具有独特的个性和新颖的风格，为俄罗斯音乐的发展开辟了新的道路。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对后世影响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作为五人强力集团的重要成员之一，穆索尔斯基的音乐作品和风格对后世产生了深远的影响，他的音乐思想和创作理念被后人继承和发展，为俄罗斯音乐事业的繁荣做出了杰出的贡献。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音乐风格与贡献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凯撒·居伊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https://d.book118.com/258066026117006036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2024-09-16T05:31:46.485</cp:lastPrinted>
  <dcterms:created xsi:type="dcterms:W3CDTF">2024-09-15T21:31:46Z</dcterms:created>
  <dcterms:modified xsi:type="dcterms:W3CDTF">2024-09-15T21:31:48Z</dcterms:modified>
</cp:coreProperties>
</file>