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8F8BF-C76D-43DA-A84B-B0108EA5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BF7BB-C183-49E1-864B-B7BF360C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792D3-3F23-469D-B954-23754EA9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587A4-22D5-425E-B579-CB25BFCA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31840-831B-410F-83F6-F87AAD01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64FB7-7CBC-4C2F-B37E-A6D822B7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E064C-5D6B-427D-8DC9-80410710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C5C14-5138-451A-A622-0F279E93A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1C1BD-15A9-4AA8-BB2F-A51EE354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DC02E-C886-4D1B-95A1-F8EF3EC5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EA0EE-D53A-4CDA-A68C-C5EC72F4B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6135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滑板车项目经营分析报告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产品策略与研发创新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财务分析与投资回报预测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滑板车市场主要由几家知名品牌主导，但市场上也存在大量中小品牌，竞争激烈。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各国政府对滑板车行业的监管政策不尽相同，企业需要密切关注政策法规的变化，以合规经营。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随着科技的不断进步，滑板车的技术也在不断发展，如电动滑板车的出现，为行业带来了新的增长点。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滑板车市场近年来保持快速增长，市场规模不断扩大，预计未来几年将持续保持增长态势。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滑板车行业现状及发展趋势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目标市场定位与消费者需求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滑板车市场的目标消费群体主要是年轻人和儿童，他们追求时尚、个性和便捷。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消费者对滑板车的需求主要包括安全性、稳定性、舒适性、便捷性等方面。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市场上主要的竞争对手包括几家知名品牌和一些新兴品牌。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知名品牌在品牌知名度、市场份额、技术研发等方面具有优势，而新兴品牌则在创新、灵活性等方面表现突出。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随着消费者对便捷、绿色出行方式的需求增加，以及电动滑板车等新技术的不断发展，滑板车市场存在巨大的增长潜力。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市场竞争激烈，企业需要不断创新以保持竞争优势；同时，政策法规的变化也可能对企业经营产生影响。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产品策略与研发创新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针对不同年龄段和需求的产品线规划：儿童滑板车、成人滑板车、电动滑板车等。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产品特点突出：安全性高、设计新颖、便携轻便、驾驶体验舒适等。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针对不同市场的产品差异化策略：国内外市场、城市与乡村市场等。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拥有多名经验丰富的设计师和工程师。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强大的研发团队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创新的设计理念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140" b="181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注重人性化设计，追求极致的用户体验。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采用先进的生产工艺和材料，确保产品质量和性能。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研发创新能力展示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核心技术突破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在驱动系统、控制系统、安全系统等方面取得重要突破。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已申请多项国内外专利，保护核心技术和创新成果。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积极与国内外知名企业和研究机构开展技术合作与交流，提升技术水平。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核心技术突破与专利申请情况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根据市场反馈和用户需求，持续改进产品性能和功能，推出更优质的产品。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拓展产品线，开发新的市场和应用领域，提升品牌影响力和市场竞争力。同时，注重环保、节能等社会责任，推动行业可持续发展。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产品迭代计划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产品迭代计划及未来发展方向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根据滑板车生产工艺要求，选用先进的自动化生产线和检测设备，提高生产效率和产品质量。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结合市场需求和企业发展战略，合理规划滑板车的产能布局，确保供需平衡。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设备维护与升级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建立完善的设备维护制度，定期对生产设备进行检修和保养，确保设备处于良好状态；同时，根据技术进步和市场需求，对设备进行升级改造，提高生产效率和产品质量。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生产设备投入及产能布局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根据滑板车的产品特性和生产工艺要求，分析所需原材料的种类、规格和数量，制定详细的采购计划。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通过市场调查和对比分析，选择具有稳定质量、合理价格和良好信誉的供应商，建立长期合作关系。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根据市场波动和原材料价格变化，制定合理的采购策略，包括采购时机、采购批量和价格谈判等，以降低采购成本。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原材料采购策略与供应商选择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通过对物流配送网络进行优化设计，选择合适的运输方式和配送路线，提高物流效率和降低运输成本。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引入先进的信息化管理系统，实现库存和物流信息的实时更新和共享，提高管理效率和决策准确性。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建立科学的库存管理制度，根据滑板车生产和销售计划，合理设定库存水平，避免库存积压和浪费。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库存管理及物流配送优化措施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https://d.book118.com/258066135030006033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2024-09-11T02:11:17.331</cp:lastPrinted>
  <dcterms:created xsi:type="dcterms:W3CDTF">2024-09-10T18:11:17Z</dcterms:created>
  <dcterms:modified xsi:type="dcterms:W3CDTF">2024-09-10T18:11:19Z</dcterms:modified>
</cp:coreProperties>
</file>