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0D3F1-98E5-43ED-9E29-2832741D7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B94B9-EFCB-4379-8876-C31B0D0B6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E9B72-07BD-4E37-8F7C-83F25EEE6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93246-0C3E-497E-9758-42EAB6D6D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AFB334-B8AF-4D8A-B843-6EBB34424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D619E3-F92F-4809-9E9F-0A0BBFB6C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EB7022-5984-4BF5-B7E8-42C002AFF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9B754-4FFA-4764-9512-ACAA957C2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5DF90-3CF2-4133-B7DA-824D91DC4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2E9F7-00C0-40AC-B947-3E96EAFF7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392CA-D055-4206-9DA5-B6885D04E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67010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护理管理创新案例汇报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案例一：智能化护理管理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案例二：跨学科合作护理模式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案例三：个性化护理服务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案例四：持续质量改进护理管理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随着医疗技术的进步和人们健康需求的增加，护理服务在医疗体系中的作用越来越重要。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传统的护理管理模式存在效率低下、资源浪费等问题，难以满足现代医疗的需求。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某医院在护理管理方面进行了创新实践，取得了显著成果，为行业提供了借鉴和启示。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该案例在护理管理创新方面具有典型性和代表性，能够为其他医疗机构提供有益的参考。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该案例所采用的护理管理创新方法具有可复制性，便于其他医疗机构学习和推广。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可复制性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该案例不仅具有理论价值，更具有实践意义，能够为护理管理实践提供具体的指导。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实践价值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案例选择理由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案例一：智能化护理管理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智能化护理系统的应用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智能化排班系统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通过数据分析，合理安排护士的工作时间和班次，减轻工作负担，提高工作效率。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智能化床位管理系统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实时监控床位使用情况，优化床位资源配置，提高床位周转率。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智能化医嘱处理系统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自动识别、处理医嘱，减少人工操作误差，提高医嘱处理效率。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通过智能化系统，简化护理工作流程，减少重复性劳动，释放护士更多时间用于直接护理。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减少重复性工作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实时更新患者信息，确保护士能够快速获取患者资料，减少信息传递环节和时间。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提高信息传递效率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750" r="9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合理排班和床位管理，最大化利用护理人力资源和设施资源。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优化资源利用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提高护理工作效率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增加沟通渠道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智能化系统提供患者与护士之间的沟通平台，方便患者反馈问题和意见，提升患者参与感和满意度。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通过智能化系统的精准执行和实时监控，提升护理操作的准确性和及时性，从而提高患者满意度。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改善就医体验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优化护理流程和提升工作效率，为患者提供更加便捷、高效的就医体验，从而提高患者满意度。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3542" b="3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案例二：跨学科合作护理模式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跨学科合作能够确保患者得到全面、连贯的护理服务，满足患者的多元化需求，从而提高患者满意度。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跨学科合作有助于打破学科壁垒，加强团队成员之间的沟通与协作，形成良好的工作氛围。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跨学科合作能够集合不同领域的专业知识和技能，从多角度解决护理问题，从而提高护理质量。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跨学科合作的重要性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合作模式的具体实施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由不同学科背景的医护人员组成跨学科团队，共同开展护理工作。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明确团队成员的职责和分工，建立有效的沟通机制和协作流程。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定期组织培训和交流活动，提高团队成员的跨学科护理能力和合作意识。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对合作模式进行质量监控，发现问题及时改进，不断完善合作模式。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组建跨学科团队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制定合作流程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培训与交流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质量监控与改进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https://d.book118.com/258067010122006030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2024-09-07T09:41:07.582</cp:lastPrinted>
  <dcterms:created xsi:type="dcterms:W3CDTF">2024-09-07T01:41:07Z</dcterms:created>
  <dcterms:modified xsi:type="dcterms:W3CDTF">2024-09-07T01:41:09Z</dcterms:modified>
</cp:coreProperties>
</file>