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A901B-5714-4D90-8429-AB165E56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4C8EF-298F-43A7-97E9-D3F511D02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08FFE-DE21-49E7-9AE2-0CA0ACFDE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CD65F-51C2-4473-9EA8-1100A7D5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D7FAAF-5EAC-4D56-9EB0-299F7243B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35CFC-C7AE-44C1-998E-3857022DF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111C5-DF9B-48D8-ADCC-77A0CF08C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FB32E-6979-4081-B249-8B7FD4472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E15C1-359A-4DFA-A087-870F22AF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F4A1A-333F-415F-92FF-558709DD6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0377B-7B69-4495-AB36-1795010BB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7031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颅脑管道护理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颅脑管道概述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颅脑管道的日常护理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颅脑管道感染的预防与控制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颅脑管道并发症的预防与处理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颅脑管道护理的未来展望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颅脑管道概述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7" r="28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7" r="28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颅脑管道是指连接颅脑内部和外部的一系列结构，包括脑室、蛛网膜下腔、硬膜下腔等。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颅脑管道主要起到调节颅内压力、排出脑脊液、保护大脑等作用。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颅脑管道的定义与功能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根据位置和功能，颅脑管道可分为脑室系统、蛛网膜下腔、硬膜下腔等类型。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颅脑管道的结构复杂，包括室间孔、第三脑室、导水管等结构，每个结构都有其独特的功能和作用。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颅脑管道的类型与结构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颅脑管道是大脑与外界接触的通道，容易受到感染的威胁，因此护理颅脑管道对于预防感染至关重要。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颅脑管道在调节颅内压力中起到重要作用，正确的护理有助于维持颅内压的稳定。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维持颅内压稳定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颅脑管道是脑脊液循环的通道，正确的护理有助于促进脑脊液的正常循环，维护大脑的正常功能。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促进脑脊液循环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颅脑管道的护理重要性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颅脑管道的日常护理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15" r="1291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定期使用温和的肥皂和水清洁颅脑管道周围区域，保持皮肤清洁，避免感染。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使用75%医用酒精或碘伏对颅脑管道和连接处进行消毒，确保无菌状态。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选择适当的敷料和固定方法，确保颅脑管道位置稳定，防止滑脱和移位。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根据医生建议定期更换颅脑管道，避免长期压迫和感染。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50" r="260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固定与更换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密切观察颅脑管道周围皮肤状况，注意是否有红肿、渗出、炎症等异常情况。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详细记录颅脑管道的护理过程、更换时间、异常情况等，以便及时发现并处理问题。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颅脑管道感染的预防与控制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https://d.book118.com/258067031061006035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2024-09-14T06:09:03.931</cp:lastPrinted>
  <dcterms:created xsi:type="dcterms:W3CDTF">2024-09-13T22:09:03Z</dcterms:created>
  <dcterms:modified xsi:type="dcterms:W3CDTF">2024-09-13T22:09:05Z</dcterms:modified>
</cp:coreProperties>
</file>