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D320-44B1-42C7-97A6-A114F73E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B14D2-6EF8-4884-98BD-D79AED2D6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5B869-3AEA-492E-A6AA-54D27D95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901DB-6D07-4619-ABAF-FBD2E8BF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BA814-F49D-4894-BA99-8CBBF5C4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C02B18-4DDC-43CF-AB64-F2723177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9E5FF-EB7A-4AF3-A604-16D67E2D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E70CE-FEC4-428B-852D-33D029D70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C3491-6F57-4AAB-9246-850FCAB3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D65E2-BA43-4102-837E-BCC51D787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E3D9D-E9D7-450A-BC3B-43E3F7969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710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高效采购流程与供应商合作线上零售商人员培训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线上零售采购特点与挑战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采购与供应链协同管理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采购成本控制与财务管理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采购流程优化与效率提升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根据业务需求和市场趋势，制定明确的采购计划和目标。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分析采购需求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评估采购风险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深入了解所需商品或服务的规格、质量、数量、价格等要求。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识别潜在的供应风险和市场变化，制定相应的应对策略。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收集潜在供应商的信息，包括公司背景、产品质量、服务能力等。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建立评估标准，对潜在供应商进行综合评估，确保选定的供应商符合采购要求。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根据评估结果，选择合适的供应商，并签订合同明确双方的权利和义务。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879" b="218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采购订单执行与跟踪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采购订单下达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向选定的供应商下达采购订单，明确商品或服务的规格、数量、价格等要求。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实时跟踪采购订单的执行情况，确保供应商按时交货。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采购收货与验收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对收到的商品或服务进行验收，确保符合采购要求和质量标准。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采购数据收集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收集采购过程中的相关数据，包括采购价格、数量、时间等。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对收集的数据进行分析，识别采购过程中的瓶颈和问题。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根据分析结果，优化采购流程，提高采购效率和准确性。例如，通过集中采购、电子采购等方式降低采购成本；通过改进供应商管理、优化采购计划等方式提高采购效率。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供应商合作与关系管理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制定明确的供应商选择标准，包括价格、质量、交货期、服务等，确保选择到合适的供应商。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66" r="36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与选定的供应商签订详细的采购合同，明确双方的权利和义务，为长期合作奠定基础。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定期与供应商进行沟通，了解供应商的生产和经营状况，及时解决合作中出现的问题，确保供应商关系的稳定和持续。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建立供应商绩效评估体系，定期对供应商的交货期、质量、价格、服务等方面进行评估，确保供应商能够满足采购需求。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根据供应商的绩效评估结果，采取相应的激励措施，如提高采购份额、给予价格优惠、提供技术支持等，鼓励供应商持续改进和提高。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供应商绩效评估与激励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与供应商保持及时、准确、清晰的沟通，确保双方对采购需求和问题有充分的理解。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掌握一定的谈判和协商技巧，与供应商进行有效的合作和协商，争取达成双赢的结果。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供应商沟通与协作技巧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识别和分析潜在的供应商风险，如交货延迟、质量不稳定、价格上涨等，并制定相应的应对措施。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在出现风险事件时，及时与供应商进行沟通和协商，寻求合理的解决方案，确保采购活动的顺利进行。同时，总结经验教训，完善风险管理机制，降低类似风险的发生概率。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供应商风险管理与应对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线上零售采购特点与挑战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线上零售采购主要通过电子商务平台进行，包括B2B、B2C等多种模式，实现了采购流程的数字化和自动化。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随着互联网和电子商务的快速发展，线上零售采购市场规模不断扩大，成为全球零售业的重要组成部分。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供应商多样性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线上零售市场汇聚了大量来自全球的供应商，为零售商提供了丰富的商品选择和多样化的采购渠道。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线上零售采购市场现状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采购效率提升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面对海量的商品信息和供应商选择，线上零售商需要提高采购效率，降低采购成本，同时确保采购的商品符合市场需求。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线上零售采购涉及多个环节和多个参与方，需要加强供应链协同，提高整体供应链的响应速度和灵活性。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由于供应商众多，商品质量参差不齐，线上零售商需要建立有效的质量控制体系，确保所采购商品的质量符合标准。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线上零售采购面临的挑战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通过数据分析和市场调研，精准把握消费者需求和市场趋势，制定符合市场需求的选品策略。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精准选品策略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建立科学的供应商评估体系，综合考虑供应商的价格、质量、交货期、服务等多个方面，选择合适的供应商建立长期合作关系。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通过引入先进的采购管理系统和工具，实现采购流程的自动化和数字化，提高采购效率和准确性。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线上零售采购策略调整与优化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https://d.book118.com/258067104007006036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2024-09-15T03:54:36.082</cp:lastPrinted>
  <dcterms:created xsi:type="dcterms:W3CDTF">2024-09-14T19:54:36Z</dcterms:created>
  <dcterms:modified xsi:type="dcterms:W3CDTF">2024-09-14T19:54:38Z</dcterms:modified>
</cp:coreProperties>
</file>