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14593-6251-44E7-967E-1C244DAE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8798-38E7-4415-8ABB-61625C702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9E400-EE74-4307-AA4E-8FF7D16D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558ED-C576-4447-BE0B-AD6ECF8E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6895C-051E-4962-BCC4-EE5DA4E4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BC9EB-03A1-4997-A0BF-04064B5E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88CDB-8E7E-48DC-98E0-E0810D12A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D3657-6A9F-47D6-A770-EB06413E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1CAC4-C385-4E2E-BA33-4447D0A8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F549-71B9-4533-A2B4-4581C1F4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0A96B-5F97-4028-8ECF-227EFC9A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714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神经康复科护理查房的目的与流程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神经康复科护理查房的内容与重点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神经康复科护理查房的常见问题与解决方案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神经康复科护理查房的未来展望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神经康复科概述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神经康复科是专门负责神经系统疾病康复治疗的科室，主要针对脑卒中、颅脑损伤、脊髓损伤等神经系统疾病引起的功能障碍进行康复治疗和护理。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评估患者功能障碍程度，制定个性化的康复治疗方案，实施康复治疗措施，监测患者康复进展，调整治疗方案，促进患者功能恢复。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神经康复科的定义与职责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神经康复科通过有效的康复治疗和护理，帮助患者恢复日常生活和工作能力，提高生活质量。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降低致残率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促进患者回归社会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及时进行神经康复科治疗和护理，可以有效降低神经系统疾病导致的致残率，减轻家庭和社会负担。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神经康复科致力于帮助患者恢复社会功能，使他们能够更好地融入社会，减轻家庭和社会的负担。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神经康复科的重要性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神经康复科的发展趋势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神经康复科将更加注重多学科合作，包括神经内外科、骨科、理疗科、心理科等，形成综合化的治疗团队。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针对不同患者的病情和需求，神经康复科将制定更加个性化的治疗方案，以提高治疗效果。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随着科技的发展，神经康复科将引入更多的智能化康复设备和技术，如机器人辅助康复、虚拟现实技术等，提高康复治疗效果和效率。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神经康复科护理查房的目的与流程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通过查房了解患者的病情状况，包括神经系统功能、认知能力、心理状况等，为制定个性化的康复计划提供依据。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通过查房发现护理过程中的问题，及时调整护理措施，提高护理效果和患者满意度。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查房是医护人员之间交流的平台，有助于加强医护之间的协作，提高工作效率。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根据患者病情和护理需求，安排合适的查房时间和参与人员。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整理患者的病历、护理记录、影像学资料等，以便查房时参考。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先由责任护士汇报患者情况，再由其他医护人员对患者进行体格检查、询问病史、了解护理措施等。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查房结束后，对患者的病情状况和护理问题进行讨论，提出改进意见和建议，形成查房总结。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医护人员在查房过程中要使用合适的沟通技巧，关注患者和家属的情绪变化，避免造成不必要的误解和冲突。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在查房过程中，要尊重患者的隐私权，避免泄露患者个人信息和病情。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医护人员在查房过程中要保持专业性，避免个人主观臆断和偏见，确保查房结果的客观性和准确性。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333" b="5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神经康复科护理查房的内容与重点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https://d.book118.com/258067143115006034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2024-09-13T06:26:44.997</cp:lastPrinted>
  <dcterms:created xsi:type="dcterms:W3CDTF">2024-09-12T22:26:45Z</dcterms:created>
  <dcterms:modified xsi:type="dcterms:W3CDTF">2024-09-12T22:26:47Z</dcterms:modified>
</cp:coreProperties>
</file>