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2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4EBC1-B026-4E89-AFD0-44E69703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A0139-2A41-4B2B-B81F-EDA80ACD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330F3-F87C-4D14-97E9-CDDB363D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F12EA-39BD-45A7-AA49-9183DE2E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7C1E9-B195-4136-8610-47107910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58F5F-3FD4-44A2-863D-AFA21F8E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4FC03-56CE-4560-BFC0-A0E95C98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E99AB-78C7-4E4A-A796-B7672465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8B923-973C-4B7E-BF69-54D1CB29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FA5E5-CD26-4344-8B33-849B3EC8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4F0D0-EAD3-4D2C-B12A-7A5703C8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223" r:id="rId2"/>
    <p:sldLayoutId id="2147510224" r:id="rId3"/>
    <p:sldLayoutId id="2147510225" r:id="rId4"/>
    <p:sldLayoutId id="2147510226" r:id="rId5"/>
    <p:sldLayoutId id="2147510227" r:id="rId6"/>
    <p:sldLayoutId id="2147510228" r:id="rId7"/>
    <p:sldLayoutId id="2147510229" r:id="rId8"/>
    <p:sldLayoutId id="2147510230" r:id="rId9"/>
    <p:sldLayoutId id="2147510231" r:id="rId10"/>
    <p:sldLayoutId id="21475102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22" Type="http://schemas.openxmlformats.org/officeDocument/2006/relationships/tags" Target="../tags/tag261.xml" /><Relationship Id="rId23" Type="http://schemas.openxmlformats.org/officeDocument/2006/relationships/tags" Target="../tags/tag262.xml" /><Relationship Id="rId24" Type="http://schemas.openxmlformats.org/officeDocument/2006/relationships/tags" Target="../tags/tag263.xml" /><Relationship Id="rId25" Type="http://schemas.openxmlformats.org/officeDocument/2006/relationships/tags" Target="../tags/tag264.xml" /><Relationship Id="rId26" Type="http://schemas.openxmlformats.org/officeDocument/2006/relationships/tags" Target="../tags/tag265.xml" /><Relationship Id="rId27" Type="http://schemas.openxmlformats.org/officeDocument/2006/relationships/tags" Target="../tags/tag266.xml" /><Relationship Id="rId28" Type="http://schemas.openxmlformats.org/officeDocument/2006/relationships/tags" Target="../tags/tag267.xml" /><Relationship Id="rId29" Type="http://schemas.openxmlformats.org/officeDocument/2006/relationships/tags" Target="../tags/tag268.xml" /><Relationship Id="rId3" Type="http://schemas.openxmlformats.org/officeDocument/2006/relationships/tags" Target="../tags/tag242.xml" /><Relationship Id="rId30" Type="http://schemas.openxmlformats.org/officeDocument/2006/relationships/tags" Target="../tags/tag269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2125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如何帮助大学生树立正确的成功观念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了解成功观念的定义和重要性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分析大学生成功观念的现状和问题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探讨树立正确成功观念的方法和途径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提供实践建议和案例分析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引导大学生反思和调整自己的成功观念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加强高校对大学生成功观念的教育和引导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了解成功观念的定义和重要性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成功观念的定义</a:t>
            </a:r>
            <a:endParaRPr lang="zh-CN" altLang="en-US"/>
          </a:p>
        </p:txBody>
      </p:sp>
      <p:sp>
        <p:nvSpPr>
          <p:cNvPr id="10489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成功观念是指个人对成功的理解和追求，包括对成功的定义、目标、价值观等。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成功观念是个人价值观的重要组成部分，影响个人的行为和决策。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成功观念包括对成功的态度、期望、信念和行动等。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成功观念是个人成长和发展的重要动力，有助于个人实现自我价值和社会价值。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成功观念的重要性</a:t>
            </a:r>
            <a:endParaRPr lang="zh-CN" altLang="en-US"/>
          </a:p>
        </p:txBody>
      </p:sp>
      <p:sp>
        <p:nvSpPr>
          <p:cNvPr id="10489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成功观念是实现个人目标的基础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成功观念有助于提高个人适应能力和抗压能力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成功观念有助于培养良好的生活习惯和态度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成功观念有助于提高个人自信心和自尊心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大学生树立正确成功观念的必要性</a:t>
            </a:r>
            <a:endParaRPr lang="zh-CN" altLang="en-US"/>
          </a:p>
        </p:txBody>
      </p:sp>
      <p:sp>
        <p:nvSpPr>
          <p:cNvPr id="10490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树立正确的成功观念有助于大学生明确自己的人生目标和发展方向。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正确的成功观念可以帮助大学生更好地应对挫折和困难，保持积极乐观的心态。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正确的成功观念有助于大学生培养良好的道德品质和社会责任感。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正确的成功观念可以帮助大学生更好地适应社会，实现自我价值。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1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分析大学生成功观念的现状和问题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大学生成功观念的现状</a:t>
            </a:r>
            <a:endParaRPr lang="zh-CN" altLang="en-US"/>
          </a:p>
        </p:txBody>
      </p:sp>
      <p:sp>
        <p:nvSpPr>
          <p:cNvPr id="1049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追求物质成功：注重金钱、地位等物质方面的成功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忽视精神成功：忽视个人成长、精神追求等方面的成功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缺乏长远规划：缺乏对未来职业和生活的长远规划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过于依赖他人：过于依赖父母、老师等外部力量，缺乏自主性和独立性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大学生成功观念存在的问题</a:t>
            </a:r>
            <a:endParaRPr lang="zh-CN" altLang="en-US"/>
          </a:p>
        </p:txBody>
      </p:sp>
      <p:sp>
        <p:nvSpPr>
          <p:cNvPr id="104921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过于追求短期成功，忽视长期发展和自我提升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过于依赖外部评价，忽视自我价值的实现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过于注重个人成就，忽视社会责任和集体利益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过于追求物质成功，忽视精神层面的追求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大学生成功观念问题产生的原因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社会环境影响：社会竞争激烈，成功标准单一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学校教育影响：教育过于注重成绩，忽视综合素质培养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个人心理因素：自我认知不清，缺乏自信和自我激励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家庭教育影响：家长对成功的期望过高，导致压力过大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探讨树立正确成功观念的方法和途径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培养正确的自我认知</a:t>
            </a:r>
            <a:endParaRPr lang="zh-CN" altLang="en-US"/>
          </a:p>
        </p:txBody>
      </p:sp>
      <p:sp>
        <p:nvSpPr>
          <p:cNvPr id="10494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自我认知的重要性：了解自己的长处和短处，明确自己的兴趣和价值观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自我认知的方法：通过自我反思、他人评价、心理测试等方式了解自己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自我认知的途径：参加社团活动、实习、志愿者活动等，在实践中了解自己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自我认知的成果：明确自己的职业方向、人生目标，制定合理的人生规划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树立正确的价值观和人生目标</a:t>
            </a:r>
            <a:endParaRPr lang="zh-CN" altLang="en-US"/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价值观：理解并认同正确的价值观，如诚信、尊重、责任等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人生目标：设定明确、可实现的人生目标，如学业、职业、家庭等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自我认知：了解自己的兴趣、能力、价值观等，以便更好地设定人生目标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学习与成长：不断学习新知识、新技能，提升自我能力，实现人生目标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培养积极的心态和行动力</a:t>
            </a:r>
            <a:endParaRPr lang="zh-CN" altLang="en-US"/>
          </a:p>
        </p:txBody>
      </p:sp>
      <p:sp>
        <p:nvSpPr>
          <p:cNvPr id="10495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积极心态：保持乐观、自信、积极的心态，面对困难和挑战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实践行动：将知识和技能付诸实践，通过行动实现目标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持续学习：不断学习新知识、新技能，提高自身素质和能力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自我激励：设定目标，自我激励，保持动力和热情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https://d.book118.com/258072125117006025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如何帮助大学生树立正确的成功观念</vt:lpstr>
      <vt:lpstr>目录</vt:lpstr>
      <vt:lpstr>了解成功观念的定义和重要性</vt:lpstr>
      <vt:lpstr>成功观念的定义</vt:lpstr>
      <vt:lpstr>成功观念的重要性</vt:lpstr>
      <vt:lpstr>大学生树立正确成功观念的必要性</vt:lpstr>
      <vt:lpstr>分析大学生成功观念的现状和问题</vt:lpstr>
      <vt:lpstr>大学生成功观念的现状</vt:lpstr>
      <vt:lpstr>大学生成功观念存在的问题</vt:lpstr>
      <vt:lpstr>大学生成功观念问题产生的原因</vt:lpstr>
      <vt:lpstr>探讨树立正确成功观念的方法和途径</vt:lpstr>
      <vt:lpstr>培养正确的自我认知</vt:lpstr>
      <vt:lpstr>树立正确的价值观和人生目标</vt:lpstr>
      <vt:lpstr>培养积极的心态和行动力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2024-09-02T13:13:10.213</cp:lastPrinted>
  <dcterms:created xsi:type="dcterms:W3CDTF">2024-09-02T05:13:10Z</dcterms:created>
  <dcterms:modified xsi:type="dcterms:W3CDTF">2024-09-02T05:13:12Z</dcterms:modified>
</cp:coreProperties>
</file>