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850E7-8B36-4A23-95E5-97EC17AB0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692D2-2780-47F5-9912-056DE8FFD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81623-F5E3-411B-81E3-76B9BA241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B0E55-6B57-4539-8899-AA2F1FBF5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CC965-D373-4FC9-B226-5634CC52F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9F139-C943-4E91-AB46-A1F819214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54D8A-0D55-4EE4-993F-AE22FDF39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A3B03-9C49-4419-BECB-AF0B782EC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86036-67B0-433A-B890-D4805A010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6A533-B9A3-4E89-8A39-5F3CAE49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DC1BC-4553-4188-A257-B096AD3AC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3061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常见疾病健康教育手册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常见疾病概述与预防策略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泌尿系统疾病健康教育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总结：提高公众对常见疾病认识和自我保健能力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常见疾病概述与预防策略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由病毒引起的常见呼吸道疾病，症状包括鼻塞、咳嗽、发热等。预防策略包括保持室内通风、勤洗手、避免接触感染源等。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一种慢性气道炎症性疾病，特征为反复发作的喘息、气促等。预防措施包括避免过敏原、定期锻炼以增强肺功能、规范治疗等。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由细菌、病毒等病原体引起的肺部感染，症状包括发热、咳嗽、呼吸困难等。预防策略包括接种疫苗、避免吸烟和吸入二手烟、保持良好生活习惯等。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703" b="147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胃黏膜炎症，常见症状有上腹痛、恶心、呕吐等。预防方法包括饮食规律、避免刺激性食物和饮料、保持精神愉快等。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胃溃疡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胃黏膜深层出现的溃疡，症状包括上腹痛、反酸、嗳气等。预防措施包括避免过度使用非甾体抗炎药、减少精神压力、戒烟限酒等。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肝脏炎症，常见类型有病毒性肝炎、酒精性肝炎等。预防策略包括接种疫苗、避免不洁饮食和水源、控制饮酒量等。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由细菌等病原体引起的尿路感染，症状包括尿频、尿急、尿痛等。预防方法包括保持个人卫生、多饮水以增加尿量冲刷细菌、避免长时间憋尿等。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肾结石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尿液中矿物质结晶在肾脏内形成的结石，症状包括腰痛、血尿等。预防措施包括多饮水以降低尿液浓度、调整饮食结构以减少结石形成风险、积极治疗相关疾病等。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前列腺炎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男性前列腺组织发生的炎症，症状包括尿频、尿急、尿痛等。预防策略包括保持性生活卫生、避免长时间久坐和骑车以减少前列腺充血、积极治疗泌尿道感染等。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尿路感染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脑部血管阻塞导致脑组织缺血坏死，症状包括头痛、呕吐、偏瘫等。预防方法包括控制高血压和高血脂等危险因素、保持健康生活方式如戒烟限酒和均衡饮食等。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一种慢性神经系统变性疾病，特征为静止性震颤、运动迟缓等。预防措施包括避免接触有毒化学物质和农药、保持精神愉快和积极锻炼以降低患病风险。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由脑部神经元异常放电引起的慢性疾病，症状包括抽搐、意识丧失等。预防策略包括避免诱发因素如过度疲劳和精神刺激、规范治疗以控制发作频率和严重程度。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呼吸系统疾病健康教育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感冒与流感防治知识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感冒的症状、原因和传播途径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感冒的治疗方法和注意事项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如何预防感冒的发生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流感与感冒的区别和联系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哮喘的症状、原因和诊断方法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哮喘发作时的应急处理措施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如何制定个性化的哮喘管理计划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哮喘患者的日常生活和饮食建议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6652" b="1665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394" b="1394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哮喘患者自我管理技巧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慢性阻塞性肺病（COPD）康复指导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如何制定个性化的COPD康复计划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COPD患者的心理支持和社交建议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COPD的症状、原因和诊断方法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呼吸锻炼和氧气治疗的方法和注意事项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如何进行肺癌早期筛查和诊断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肺癌的症状、原因和风险因素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肺癌的预防措施和生活方式建议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肺癌治疗方法和康复指导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肺癌早期筛查及预防措施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消化系统疾病健康教育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18" r="242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避免辛辣、刺激性食物，减少油腻、生冷食品的摄入，增加易消化、富含营养的食物，如粥、面条、蔬菜等。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保持规律的作息时间，避免熬夜和过度劳累，适当进行锻炼以增强身体免疫力。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生活习惯改善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保持心情愉悦，避免过度紧张和焦虑，有助于缓解胃炎、胃溃疡症状。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遵医嘱进行胃镜检查，及时发现并治疗病变。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胃炎、胃溃疡日常保健要点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低渣饮食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增加优质蛋白质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保持充足水分摄入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结肠炎、直肠炎饮食调整建议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减少高纤维食物如全谷类、坚果、种子等的摄入，以降低肠道负担。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如瘦肉、鱼、蛋等，促进肠道修复和炎症缓解。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如辛辣食品、咖啡因、酒精等，以免加重肠道炎症。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多喝水，保持肠道通畅，有助于减轻炎症。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肝硬化、脂肪肝生活干预措施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戒酒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严格戒酒是预防和治疗肝硬化、脂肪肝的重要措施。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进行适量的有氧运动，如散步、慢跑等，有助于改善肝功能。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减少高脂肪、高热量食物的摄入，增加蔬菜、水果等富含膳食纤维和维生素的食物。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遵医嘱进行肝功能检查和B超等影像学检查，及时发现并治疗病变。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https://d.book118.com/258073061011006033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2024-09-10T20:15:18.907</cp:lastPrinted>
  <dcterms:created xsi:type="dcterms:W3CDTF">2024-09-10T12:15:18Z</dcterms:created>
  <dcterms:modified xsi:type="dcterms:W3CDTF">2024-09-10T12:15:21Z</dcterms:modified>
</cp:coreProperties>
</file>