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62CEC-1326-47B7-8DDB-889C7ADC4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63527-DBF4-488F-A2F3-2E25439E9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3BBCC-8891-4068-AA2E-42AD57482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78A04D-6FA4-4096-9166-C561CF2C9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5D8652-3A5A-4FEE-BF63-8EF2B0B69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A2CE4E-369F-450C-9AE4-91D82D76F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FC896F-C8F5-4DD6-8749-EAB09A727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6C0C21-AD96-478E-80E2-40BCC9AE4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EA5BFA-7F99-49E0-826B-A75B68803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9BE44-24C6-4B21-BDF5-FD1BDBC83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CB877E-7DB0-4189-9D54-B13BE7E81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7400700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医学径骨骨折治疗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径骨骨折概述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径骨骨折的治疗方法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径骨骨折的预防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径骨骨折治疗的最新进展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径骨骨折治疗的挑战与展望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径骨骨折概述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179" r="181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536" r="2953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935" r="1593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径骨骨折是指发生在胫骨骨干的骨折，是常见的下肢骨折之一。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根据骨折部位和程度的不同，可分为闭合性骨折和开放性骨折，以及横行骨折、斜行骨折、粉碎性骨折等。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直接或间接外力是导致径骨骨折的主要原因，如跌倒、撞击、交通事故等。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外力作用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455" r="1645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骨质疏松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07" r="1740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0620" b="1062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骨质疏松患者的骨质较为脆弱，容易发生骨折。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某些疾病如骨髓炎、骨肿瘤等也可能导致径骨骨折。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疼痛、肿胀、活动受限、畸形等是径骨骨折的常见症状。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医生通常通过X光、CT或MRI等影像学检查来确诊径骨骨折，同时结合患者的病史和体格检查进行综合判断。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径骨骨折的治疗方法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通过石膏固定骨折部位，促进骨折愈合。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833" b="168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石膏固定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通过牵引装置将骨折部位复位并固定，以维持骨折部位的稳定。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牵引治疗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使用消炎止痛药、抗生素等药物缓解疼痛和预防感染。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非手术治疗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通过手术将钢板植入骨折部位，固定骨折碎片，促进骨折愈合。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钢板固定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通过手术将髓内钉植入骨折部位，固定骨折碎片，促进骨折愈合。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髓内钉固定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通过关节镜技术进行骨折复位和固定，适用于关节内骨折。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关节镜下手术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100" b="61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62" b="26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康复治疗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功能锻炼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在医生的指导下进行适当的功能锻炼，促进关节功能的恢复。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物理治疗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通过物理疗法如电刺激、超声波等促进血液循环和愈合。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进行康复训练以增强肌肉力量和关节稳定性，预防关节僵硬和肌肉萎缩。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径骨骨折的预防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https://d.book118.com/258074007002006025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2024-09-01T09:42:49.893</cp:lastPrinted>
  <dcterms:created xsi:type="dcterms:W3CDTF">2024-09-01T01:42:49Z</dcterms:created>
  <dcterms:modified xsi:type="dcterms:W3CDTF">2024-09-01T01:42:51Z</dcterms:modified>
</cp:coreProperties>
</file>