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A9AA8-1DBE-47EA-90B8-7C718D37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EF009-2B4E-47AF-AB6D-0657FA443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7470E1-6DCA-4AF7-95F0-1FD8AC112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B1A35-8C0B-463D-808E-7EE307EF7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20B7E-7A67-48C9-A040-7606E3D21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6ABEB1-1906-4A2C-A3D3-28FDF3B27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EC6055-D40A-4544-9814-A8253ED67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C833C4-9646-486C-BB73-E86555C1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7C0E8-8CBE-4C03-8810-73391661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747B4-C0F0-48F3-9AD1-34BBB7BA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9B9CF-708A-44B3-9D2D-095D42A16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74025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会计师-财务报表分析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财务报表综合分析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财务报表粉饰与识别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财务报表是企业根据会计准则和会计制度规定，对一定时期内的财务状况、经营成果和现金流量等进行系统、全面、连续的记录和反映的文件。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财务报表是企业管理者、投资者、债权人等利益相关者了解企业财务状况、经营成果和现金流量的重要途径，也是企业进行决策、评估风险和预测未来的重要依据。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主要包括资产负债表、利润表、现金流量表和所有者权益变动表等。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财务报表均有固定的格式和结构，包括表头、表体和表尾三部分。其中，表头包括报表名称、编制单位、编制日期等；表体包括各项数据指标，如资产、负债、收入、费用等；表尾包括制表人、审核人等签名及日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报表种类与结构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财务报表编制应遵循真实性、完整性、准确性、及时性和可比性等原则，确保报表数据真实可靠、全面反映企业财务状况和经营成果。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编制方法包括直接法和间接法两种。直接法是根据原始凭证或记账凭证直接登记财务报表；间接法是通过计算和调整账户余额或发生额等数据后编制财务报表。在实际操作中，企业可根据自身情况选择合适的编制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编制原则及方法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流动资产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包括现金、应收账款、存货等，反映企业短期偿债能力。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非流动资产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包括固定资产、无形资产、长期投资等，反映企业长期经营能力和发展潜力。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资产变动情况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通过分析资产总额、结构及变动趋势，评估企业资产配置效率及风险。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资产组成及变动情况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包括股本、留存收益等，反映企业自有资金实力及股东权益保障程度。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流动负债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包括短期借款、应付账款、预收账款等，反映企业短期偿债压力。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非流动负债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包括长期借款、应付债券等，反映企业长期偿债责任。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负债及所有者权益结构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偿债能力评估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流动比率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流动资产与流动负债的比率，衡量企业短期偿债能力。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负债总额与资产总额的比率，反映企业长期偿债能力及财务风险。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速动比率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速动资产（流动资产减去存货）与流动负债的比率，更严格地评估企业短期偿债能力。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利息保障倍数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息税前利润与利息费用的比率，衡量企业偿付借款利息的能力。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主营业务收入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来自公司日常经营活动的收入，如销售商品、提供劳务等。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其他业务收入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除主营业务外，公司可能还有其他收入来源，如投资收益、租金收入等。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收入结构特点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通过分析各项收入的占比和变动趋势，可以了解公司的收入结构是否合理，以及是否存在过度依赖某一收入来源的风险。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收入来源与结构特点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与主营业务直接相关的成本，如原材料、人工等。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营业成本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包括销售费用、管理费用和财务费用，这些费用与公司的日常运营和管理活动相关。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期间费用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通过分析成本费用的构成和变动趋势，可以了解公司的成本控制能力和经营效率。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成本费用变动趋势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成本费用构成及变动趋势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https://d.book118.com/258074025020006033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2024-09-10T23:00:23.438</cp:lastPrinted>
  <dcterms:created xsi:type="dcterms:W3CDTF">2024-09-10T15:00:23Z</dcterms:created>
  <dcterms:modified xsi:type="dcterms:W3CDTF">2024-09-10T15:00:25Z</dcterms:modified>
</cp:coreProperties>
</file>