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C7DD4-4FCA-468F-A706-F101D118D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509CD-D2A5-4D43-9A33-488F4C2F2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66CEC-994E-498C-890F-26ABC6EFC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67755-8BCC-4E6E-97FD-720147908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E2CE23-FA8B-4412-8134-642306CF0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651A5F-0C17-4E26-AB6F-F1406B1F4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C8D8B3-2687-404B-9859-B1949D914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1A4AE-6499-4EE6-B7BE-791FC0832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7717E-987E-4878-96C4-A9A967611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6ABE3-D551-4759-89C6-8323EF9E0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9C321-33A5-4F4E-AAA7-580D55309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7411700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生产部统计工作总结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生产数据统计与分析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质量问题统计与分析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物料消耗与库存管理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设备运行与维护情况总结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通过对生产数据的统计和分析，发现生产过程中的瓶颈和问题，提出改进措施，提高生产效率。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通过对原材料、人力、设备等成本的统计和分析，找出成本过高的原因，提出降低成本的具体措施。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通过对生产流程的统计分析，发现流程中的不合理之处，提出优化建议，提高生产流程的顺畅度和效率。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生产数据统计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生产成本分析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生产流程优化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541" r="1354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包括产量、产值、原材料消耗、能源消耗等关键指标的统计和分析。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包括原材料成本、人力成本、设备折旧等成本的统计和分析。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包括生产流程瓶颈分析、流程优化建议等内容的汇报。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包括下一阶段的生产目标、重点任务、改进措施等内容的规划和安排。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生产数据统计与分析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确保生产线上各项数据的完整性和准确性，包括产量、质量、工时、设备状态等关键指标。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42" r="1554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792" r="27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对收集到的数据进行分类、筛选和整理，以便后续分析和可视化。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建立数据库或数据仓库，实现数据的长期保存和高效查询。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生产数据统计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利用图表直观展示生产数据，如柱状图、折线图、饼图等，以便快速了解生产状况。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7500" r="27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图表展示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通过数据可视化工具实现生产数据的实时监控，及时发现并解决问题。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提供交互式分析功能，允许用户自定义查询和筛选条件，深入挖掘数据背后的信息。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交互式分析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生产数据可视化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411" r="1141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5653" r="565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通过对历史数据的分析，预测未来一段时间内生产趋势，为生产计划和调度提供依据。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趋势分析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运用统计方法对生产过程中的质量问题进行深入分析，找出根本原因并提出改进措施。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评估生产线的运行效率，找出瓶颈环节和浪费现象，提出优化建议。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效率分析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将不同生产线、不同时间段或不同产品的生产数据进行对比分析，揭示差异和潜在问题。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对比分析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生产数据分析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质量问题统计与分析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111" b="12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质量问题统计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总体质量问题数量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在过去一年中，生产部共记录质量问题XX件，较上一年度下降了XX%。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各类别问题占比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其中，外观缺陷占比XX%，性能问题占比XX%，包装问题占比XX%，其他问题占比XX%。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问题时间分布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从时间分布上看，质量问题主要集中在生产旺季，尤其是第三季度，问题数量占比达到了XX%。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操作不规范、技能不足、责任心不强等人为因素导致的问题占比XX%。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材料因素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工艺方法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设备老化、维护不足、调试不当等设备因素导致的问题占比XX%。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原材料质量不稳定、供应商管理不善等材料因素导致的问题占比XX%。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工艺流程不合理、工艺参数设置不当等工艺方法导致的问题占比XX%。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质量问题原因分析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针对人为因素，我们加强了员工培训，提高了操作技能和责任心，实施后人为因素导致的问题下降了XX%。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针对材料因素，我们加强了供应商管理，对原材料进行了严格的质量把控，实施后材料因素导致的问题下降了XX%。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针对工艺方法，我们优化了工艺流程，调整了工艺参数，实施后工艺方法导致的问题下降了XX%。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针对设备因素，我们加大了设备维护和更新力度，引进了先进设备，实施后设备因素导致的问题下降了XX%。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改进措施及效果评估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物料消耗与库存管理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通过对物料消耗数据的分析，发现生产过程中的浪费现象，为成本控制提供依据。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统计方法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采用定期盘点和实时记录相结合的方式，确保物料消耗数据准确无误。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针对浪费现象，提出改进措施，如优化生产流程、提高设备效率等，降低物料消耗。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物料消耗统计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https://d.book118.com/258074117003006035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2024-09-13T16:06:08.955</cp:lastPrinted>
  <dcterms:created xsi:type="dcterms:W3CDTF">2024-09-13T08:06:08Z</dcterms:created>
  <dcterms:modified xsi:type="dcterms:W3CDTF">2024-09-13T08:06:11Z</dcterms:modified>
</cp:coreProperties>
</file>