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2D807-F7A1-4710-8496-808B4D425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E3357-6479-4B3F-BB0D-0991F3112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7BEDA-3F31-47C5-879C-2F95731A9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C4E39-7480-408D-B72B-3F75B75D3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FE3C14-743A-477C-A5B3-A9BDD8D01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F0B99-5D93-42E7-80DF-F5FF7DD9F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8A8381-2B32-4EC7-819D-A6E0B9A8E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C7CC8-165E-4152-B39B-21B0D9832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5647C-08E2-412C-83DF-87FF0BCF2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B97D2-51AA-454D-8812-F97445444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BC9EF-1694-4180-AB0C-AA6CD650B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74124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小挂件市场分析调研报告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小挂件市场概述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小挂件市场需求分析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小挂件市场竞争格局分析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小挂件市场发展趋势预测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小挂件市场问题和挑战分析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分析小挂件市场的现状、竞争格局和发展趋势，为企业制定市场策略提供参考。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随着消费者对个性化、时尚化需求的不断提升，小挂件市场逐渐成为一个庞大的商业领域，涵盖了各种材质、风格和功能的产品。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针对不同消费群体、销售渠道和区域市场进行全面调研，包括线上和线下市场。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采用问卷调查、访谈、观察等多种方法，收集消费者和行业专家的意见和建议，对市场进行深入剖析。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小挂件市场概述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519" r="651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小挂件是指那些体积小、造型别致、具有一定实用性和装饰性的物品，它们通常被用于装饰家居、办公室、汽车等空间，以提升环境的美感和个性化。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根据材质，小挂件可分为金属、塑料、木质品、玻璃制品等；根据功能，可分为装饰性小挂件和实用性小挂件，如钥匙扣、手机链、墙贴、车载挂饰等。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小挂件定义和分类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小挂件市场起源于手工艺品和装饰品市场，最初以小规模、家庭作坊式生产为主，产品种类单一，质量参差不齐。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随着消费者需求的不断增长和时尚潮流的发展，小挂件市场逐渐壮大，产品种类日益丰富，品质和设计水平也不断提高。同时，一些知名品牌开始进入该市场，推动了市场的品牌化和专业化发展。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目前，小挂件市场已经形成了较为完善的产业链和市场体系，线上线下销售渠道多样化，市场竞争也日趋激烈。未来，随着消费者审美的不断变化和科技的进步，小挂件市场将继续保持创新和发展活力。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小挂件市场发展历程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市场渠道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小挂件市场现状和特点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小挂件市场规模庞大，且呈逐年增长趋势。随着消费者对生活品质的追求和个性化需求的增加，小挂件市场具有广阔的发展空间。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小挂件的消费群体非常广泛，包括年轻人、学生、家庭主妇、上班族等各个年龄层和职业群体。其中，年轻人和学生是市场的主要消费力量。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小挂件产品具有造型多样、价格适中、更新换代快等特点。同时，一些创意独特、设计精美的小挂件往往能够成为市场的热销产品。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小挂件的销售渠道非常多样化，包括线上电商平台、线下实体店铺、手工艺品市场、礼品店等。其中，线上电商平台已经成为小挂件销售的主要渠道之一。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小挂件市场需求分析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消费者对小挂件的需求呈现多样化趋势，包括材质、款式、功能、品牌等多个方面。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个性化追求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随着消费者对个性化需求的增加，小挂件市场逐渐涌现出大量定制化、个性化产品。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品质要求提升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消费者对小挂件的品质要求越来越高，注重产品的耐用性、环保性、安全性等。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礼品领域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小挂件作为礼品市场的重要组成部分，需求主要集中在具有纪念意义、寓意美好、制作精美的产品。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汽车用品领域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主要需求为功能性小挂件，如车载挂件、后视镜挂件等，注重产品的实用性和安全性。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家居装饰领域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主要需求为装饰性小挂件，如墙饰、摆件等，注重与家居风格的搭配和整体美感。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不同领域需求差异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国内小挂件市场消费群体庞大，需求层次丰富，从低端到高端市场均有涉及。随着国内经济的持续增长和消费升级，消费者对小挂件的需求将进一步提升。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国外小挂件市场同样具有广阔的发展空间，尤其是一些发达国家或地区，对小挂件的品质和设计要求更高。同时，一些具有地域特色和文化底蕴的小挂件也深受国外消费者的喜爱。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国外市场需求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国内外市场需求对比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小挂件市场竞争格局分析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专注于创新设计，产品风格独特，材质优良，深受年轻消费者喜爱。主打产品为装饰性小挂件，如吊坠、钥匙扣等。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以传统工艺为基础，结合现代审美，打造出具有文化韵味的小挂件。产品包括各类吉祥物、纪念章等，深受中老年消费者青睐。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定位高端市场，产品采用贵金属、宝石等材质，设计精美，工艺精湛。主要面向追求品质和独特性的消费者群体。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主要品牌和产品分析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https://d.book118.com/258074124117006046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2024-09-27T18:31:13.372</cp:lastPrinted>
  <dcterms:created xsi:type="dcterms:W3CDTF">2024-09-27T10:31:13Z</dcterms:created>
  <dcterms:modified xsi:type="dcterms:W3CDTF">2024-09-27T10:31:15Z</dcterms:modified>
</cp:coreProperties>
</file>