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09085-153E-4405-87ED-E100D2A4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46A30-CD79-45CC-94C9-4286E68A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B54B-489E-4BDB-AD1C-FDA2D8A8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4740C-F4AF-4D5A-AB6F-DB0F0E2E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B3E3A-20FD-4779-ABE4-AFC4DCD3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08A43-D5F3-4E2D-9650-589C68060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02E02-660D-4FA5-B7F2-A05668127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1359C-8F96-4EDF-8F04-554AD4B6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4CBB6-5B9D-447F-ABF9-48EC2E2E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BBFA2-65BF-4584-87AE-1C39F5B8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1870-0EF4-41B5-A1EE-ADA6B70B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5106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规章制度完善方向与目标解析2024年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现有规章制度分析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完善方向与目标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958" b="3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规章制度完善有助于企业形成健康、稳定的发展环境，为企业的可持续发展提供有力保障。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通过规章制度的完善，推动企业实现规范化、标准化管理，提高运营效率。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适应法律法规要求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确保企业规章制度符合国家法律法规和政策要求，降低企业法律风险。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规章制度现状分析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对企业现有规章制度进行全面梳理和评估，找出存在的问题和不足。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完善方向与目标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针对现有问题，提出规章制度的完善方向和目标，明确未来规章制度建设的重点。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实施计划与措施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制定具体的规章制度完善计划和措施，包括时间表、责任人、资源需求等。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现有规章制度分析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现有规章制度概述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当前公司已建立了一套相对完整的规章制度体系，涵盖了人事、财务、业务、行政等各个方面。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各项制度内容较为详细，明确了相关职责、权限、流程等，为公司日常运营提供了基本保障。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随着公司业务的发展和外部环境的变化，部分制度已不适应当前实际情况，需要及时更新。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08" r="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制度漏洞与缺陷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部分员工对规章制度的重视程度不够，执行过程中存在敷衍了事、打折扣等现象。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部分制度设计不够严密，存在漏洞和缺陷，容易被钻空子或产生歧义。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在制定规章制度时，未能充分考虑到未来业务发展和市场变化等因素，导致制度更新滞后。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制度建设缺乏前瞻性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公司对规章制度的宣传和培训力度不够，员工对制度的理解和认识不够深入。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制度宣传与培训不足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缺乏有效的制度监管和考核机制，导致制度执行不力或存在漏洞。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制度监管与考核机制不完善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完善方向与目标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法规体系化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建立健全规章制度体系，确保各领域、各层级制度相互衔接、协调一致。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制度创新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结合国家发展战略和市场需求，推动制度创新，提高制度针对性和有效性。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强化监管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加强对制度执行情况的监管，确保制度落地生根，发挥应有作用。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到2024年底，完成重点领域规章制度的修订和完善工作，提高制度质量和实施效果。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到2026年，构建起更加完备、更加有效的规章制度体系，基本实现制度全覆盖。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到2030年，形成与经济社会发展相适应、具有国际竞争力的规章制度体系。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全面了解现行规章制度存在的问题和不足，为制定完善方案提供科学依据。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建立定期评估机制，对规章制度的执行情况进行监督检查，及时发现问题并采取相应措施加以改进。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根据调研结果，制定详细的规章制度完善计划和时间表。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按照计划要求，组织相关部门和专家参与规章制度的起草、审查和发布工作。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通过多种渠道和方式，加强对新制定或修订的规章制度的宣传和培训，提高公众认知度和遵从度。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实现路径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重点任务与措施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及时更新规章制度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根据法律法规、政策要求和实际情况，及时更新规章制度，确保其适应性和有效性。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强化规章制度的可操作性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在修订规章制度时，注重提高其可操作性和可实施性，确保各项规定能够得到有效执行。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全面梳理现有规章制度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对现有规章制度进行全面梳理和评估，找出存在的问题和不足之处。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修订现有规章制度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制定完善的制度执行机制，明确责任分工，确保各项规章制度得到有效执行。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建立健全执行机制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加强对制度执行情况的监督检查，发现问题及时督促整改，确保制度执行不走过场。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对违反规章制度的行为，依法依规进行责任追究，形成有效的威慑力。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强化责任追究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加强制度执行力度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制定科学合理的制度评估标准，明确评估指标和权重，确保评估结果客观公正。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定期开展评估工作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定期对各项规章制度的执行情况进行评估，及时发现问题和不足，提出改进措施。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强化评估结果运用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将评估结果作为改进和完善规章制度的重要依据，推动规章制度的持续优化和升级。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建立制度评估机制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https://d.book118.com/258075106043006027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2024-09-05T02:34:59.304</cp:lastPrinted>
  <dcterms:created xsi:type="dcterms:W3CDTF">2024-09-04T18:34:59Z</dcterms:created>
  <dcterms:modified xsi:type="dcterms:W3CDTF">2024-09-04T18:35:01Z</dcterms:modified>
</cp:coreProperties>
</file>