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412B8-8146-4F50-A534-590A2BE2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2C48E-41E4-448C-8F7B-FB1E575CA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2023D-D5EA-46FF-AF31-3D2BE8247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64FA9-559F-4CC7-906B-25DD43E3D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A372DB-E799-4D11-9055-7E826F472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5AE80-79D0-44DE-A87B-48E68301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3B759-390A-45FE-83DA-17C0BC2A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682D1-2DEF-42CB-B3AE-D19090BC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D8223-74FC-4B70-8FBB-FA3F63C37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8C2F6-D982-4ED8-A1E9-22096FAD3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E6A8-06FE-4EC2-BAD6-0F85BDA98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605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基层管理者的团队协作与协调合作能力培育揭示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团队协作与协调合作能力的重要性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基层管理者在团队协作中的角色定位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培育团队协作与协调合作能力的途径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案例分析：成功团队协作与协调合作的经验分享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团队协作与协调合作能力的重要性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通过团队协作，可以发挥每个成员的优势，弥补个人能力的不足，从而提升整个团队的效能。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团队协作有助于形成共同的目标和愿景，使团队成员更加专注于实现团队目标，而非个人目标。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团队成员之间可以共享资源、知识和经验，从而提高工作效率和创新能力。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提升团队整体效能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通过跨部门协作，可以打破部门之间的壁垒，促进信息和资源的共享，提高工作效率。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跨部门协作需要各部门之间加强沟通，理解彼此的工作和需求，从而更好地协同工作。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跨部门协作有助于拓展人际关系，增强团队成员之间的联系和信任，为未来的合作打下基础。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促进跨部门沟通与合作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团队协作可以集思广益，迅速应对市场变化，制定有效的应对策略。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团队协作可以激发团队成员的创新和创造力，共同探索新的市场机会和业务模式。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创新与创造力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292" r="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团队协作可以汇聚多方面的信息和意见，提高决策的质量和准确性，降低决策风险。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提高决策质量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应对复杂多变的市场环境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基层管理者在团队协作中的角色定位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57" b="169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04" b="158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领导者：引导团队方向，激发成员潜力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为团队设定明确、可实现的目标，确保团队成员对目标有清晰的认识。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根据目标制定详细的计划和时间表，确保团队工作有条不紊地进行。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激励成员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通过鼓励、赞扬和奖励等方式，激发团队成员的积极性和创造力，提高团队整体绩效。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在团队成员出现矛盾时，及时介入调解，寻求双方都能接受的解决方案，维护团队和谐氛围。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促进团队成员之间的沟通和交流，确保信息畅通，避免误解和冲突。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合理调配团队内外资源，确保团队成员能够高效地完成各自的任务。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447" r="844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10" r="1001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协调者：化解矛盾，促进团队和谐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按照既定计划和时间表，认真执行各项任务，确保团队工作顺利进行。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密切关注团队工作进展，及时发现并解决问题，确保团队目标得以实现。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跟进进度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定期向上级汇报团队工作成果和绩效，为团队争取更多的支持和资源。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汇报成果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执行者：落实计划，推动团队目标实现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培育团队协作与协调合作能力的途径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及时调整目标和计划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根据团队进展和外部环境变化，灵活调整目标和计划，保持团队的适应性和灵活性。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确保团队成员对目标有清晰、一致的理解，激发团队动力。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明确任务分工、时间表和里程碑，确保工作有条不紊地进行。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制定明确的团队目标和计划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积极倾听团队成员的意见和建议，理解彼此的观点和需求，促进相互尊重和理解。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通过诚实、透明和负责任的行为，建立团队成员间的信任关系，提高团队协作效率。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定期召开团队会议，鼓励成员分享信息、交流想法，确保信息畅通。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加强团队成员间的沟通与信任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https://d.book118.com/258076054117006026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2024-09-04T05:56:28.492</cp:lastPrinted>
  <dcterms:created xsi:type="dcterms:W3CDTF">2024-09-03T21:56:28Z</dcterms:created>
  <dcterms:modified xsi:type="dcterms:W3CDTF">2024-09-03T21:56:30Z</dcterms:modified>
</cp:coreProperties>
</file>