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36416-211F-4293-B538-D4FE7897D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1D56E-1D04-49A3-B995-7FCEAB4D6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4CAAF-A310-46A7-A6B2-A8B63C594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42043-C85E-4471-99DC-941B7E033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82FE98-6E31-4D7A-AF72-4BB92BB2E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C1480-4000-4614-AA83-5F2ADBCDE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6101AA-1441-4E6C-A789-8AD1D0887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8F7B5-4814-4E23-A882-DE066E7AC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B6594-F29E-4ED0-A246-F59743211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F8C1E-7534-4C7B-9118-17F23A20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79EC5-87EA-46A5-A512-242E01573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77006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西方政府监督比较研究\n## 1.美国政府监督体系概述\n### 1.1美国政府监督机构的设置与职能\n### 1.2美国政府监督的法律体系\n### 1.3美国政府监督的实践案例\n## 2.英国政府监督体系概述\n### 2.1英国政府监督机构的设置与职能\n### 2.2英国政府监督的法律体系\n### 2.3英国政府监督的实践案例\n## 3.法国政府监督体系概述\n### 3.1法国政府监督机构的设置与职能\n### 3.2法国政府监督的法律体系\n### 3.3法国政府监督的实践案例\n## 4.德国政府监督体系概述\n### 4.1德国政府监督机构的设置与职能\n### 4.2德国政府监督的法律体系\n### 4.3德国政府监督的实践案例\n## 5.西方政府监督体系的比较分析\n### 5.1监督机构的设置与职能比较\n### 5.2监督法律体系的比较\n### 5.3监督实践案例的比较\n## 6.西方政府监督体系对中国的启示\n### 6.1中国政府监督体系的现状分析\n### 6.2西方政府监督体系的优点借鉴\n### 6.3中国政府监督体系的发展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西方政府监督比较研究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美国政府监督体系概述</a:t>
            </a:r>
            <a:endParaRPr/>
          </a:p>
        </p:txBody>
      </p:sp>
      <p:sp>
        <p:nvSpPr>
          <p:cNvPr id="8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美国政府监督机构主要包括国会、联邦储备委员会、证券交易委员会等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国会：负责制定法律，对政府进行监督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联邦储备委员会：负责监管美国的金融机构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证券交易委员会：负责监管美国的证券市场</a:t>
                </a:r>
                <a:endParaRPr/>
              </a:p>
            </p:txBody>
          </p:sp>
        </p:grpSp>
        <p:grpSp>
          <p:nvGrpSpPr>
            <p:cNvPr id="16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各机构之间相互制衡，确保政府监督的有效性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国会可以通过立法限制其他机构的权力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联邦储备委员会和证券交易委员会可以制定具体的监管规则，对国会制定的法律进行解释和执行</a:t>
                </a:r>
                <a:endParaRPr/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政府监督机构在保护消费者权益、维护市场秩序等方面发挥着重要作用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通过加强对金融机构和证券市场的监管，防止金融危机的发生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通过打击违法行为，保护消费者的合法权益</a:t>
                </a:r>
                <a:endParaRPr/>
              </a:p>
            </p:txBody>
          </p: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美国政府监督机构的设置与职能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美国政府监督的法律体系主要包括宪法、联邦法、州法等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宪法：为政府监督提供基本的法律框架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联邦法：包括各种针对政府监督的专门法律，如《银行法》、《证券法》等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州法：各州根据自己的实际情况制定相关法规，对政府监督进行补充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法律体系不断完善，以适应经济发展和政府监督的需要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随着经济全球化的推进，美国政府不断调整监管政策，以适应新的发展形势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通过修订法律，加强政府监督的针对性和有效性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美国政府监督的法律体系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美国政府监督在应对2008年金融危机中发挥了重要作用</a:t>
                </a:r>
                <a:endParaRPr/>
              </a:p>
            </p:txBody>
          </p:sp>
          <p:sp>
            <p:nvSpPr>
              <p:cNvPr id="18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政府加强对金融机构的监管，防止金融危机的蔓延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通过救助计划，帮助金融机构度过难关，维护金融市场的稳定</a:t>
                </a:r>
                <a:endParaRPr/>
              </a:p>
            </p:txBody>
          </p:sp>
        </p:grpSp>
        <p:grpSp>
          <p:nvGrpSpPr>
            <p:cNvPr id="18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美国政府监督在打击恐怖主义方面也取得了显著成果</a:t>
                </a:r>
                <a:endParaRPr/>
              </a:p>
            </p:txBody>
          </p:sp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通过加强对恐怖组织的情报收集和打击，有效遏制了恐怖活动的发展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通过加强边境管控，防止恐怖分子潜入美国</a:t>
                </a:r>
                <a:endParaRPr/>
              </a:p>
            </p:txBody>
          </p:sp>
          <p:sp>
            <p:nvSpPr>
              <p:cNvPr id="18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美国政府监督的实践案例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英国政府监督体系概述</a:t>
            </a:r>
            <a:endParaRPr/>
          </a:p>
        </p:txBody>
      </p:sp>
      <p:sp>
        <p:nvSpPr>
          <p:cNvPr id="19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英国政府监督机构主要包括议会、金融服务管理局、竞争和市场管理局等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议会：负责制定法律，对政府进行监督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金融服务管理局：负责监管英国的金融机构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竞争和市场管理局：负责监管英国的市场竞争</a:t>
                </a:r>
                <a:endParaRPr/>
              </a:p>
            </p:txBody>
          </p:sp>
        </p:grpSp>
        <p:grpSp>
          <p:nvGrpSpPr>
            <p:cNvPr id="20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各机构之间相互制衡，确保政府监督的有效性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议会可以通过立法限制其他机构的权力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金融服务管理局和竞争和市场管理局可以制定具体的监管规则，对议会制定的法律进行解释和执行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政府监督机构在保护消费者权益、维护市场秩序等方面发挥着重要作用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通过加强对金融机构和证券市场的监管，防止金融危机的发生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通过打击违法行为，保护消费者的合法权益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英国政府监督机构的设置与职能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英国政府监督的法律体系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英国政府监督的法律体系主要包括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欧盟法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国内法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宪法：为政府监督提供基本的法律框架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欧盟法：包括各种针对政府监督的专门法律，如《金融服务法》、《竞争法》等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国内法：各成员国根据自己的实际情况制定相关法规，对政府监督进行补充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法律体系不断完善，以适应经济发展和政府监督的需要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随着经济全球化的推进，英国政府不断调整监管政策，以适应新的发展形势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通过修订法律，加强政府监督的针对性和有效性</a:t>
            </a:r>
            <a:endParaRPr/>
          </a:p>
        </p:txBody>
      </p:sp>
      <p:cxnSp>
        <p:nvCxnSpPr>
          <p:cNvPr id="21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政府加强对金融机构的监管，防止金融危机的蔓延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通过救助计划，帮助金融机构度过难关，维护金融市场的稳定</a:t>
                </a:r>
                <a:endParaRPr/>
              </a:p>
            </p:txBody>
          </p:sp>
          <p:sp>
            <p:nvSpPr>
              <p:cNvPr id="21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英国政府监督在应对2008年金融危机中发挥了重要作用</a:t>
                </a:r>
                <a:endParaRPr/>
              </a:p>
            </p:txBody>
          </p:sp>
          <p:sp>
            <p:nvSpPr>
              <p:cNvPr id="21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通过加强对恐怖组织的情报收集和打击，有效遏制了恐怖活动的发展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通过加强边境管控，防止恐怖分子潜入英国</a:t>
                </a:r>
                <a:endParaRPr/>
              </a:p>
            </p:txBody>
          </p:sp>
          <p:sp>
            <p:nvSpPr>
              <p:cNvPr id="22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英国政府监督在打击恐怖主义方面也取得了显著成果</a:t>
                </a:r>
                <a:endParaRPr/>
              </a:p>
            </p:txBody>
          </p:sp>
          <p:sp>
            <p:nvSpPr>
              <p:cNvPr id="22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英国政府监督的实践案例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法国政府监督体系概述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法国政府监督机构主要包括议会、金融市场管理局、竞争、消费者事务和欺诈防治局等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议会：负责制定法律，对政府进行监督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金融市场管理局：负责监管法国的金融机构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竞争、消费者事务和欺诈防治局：负责监管法国的市场竞争和消费者权益保护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各机构之间相互制衡，确保政府监督的有效性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议会可以通过立法限制其他机构的权力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金融市场管理局和竞争、消费者事务和欺诈防治局可以制定具体的监管规则，对议会制定的法律进行解释和执行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政府监督机构在保护消费者权益、维护市场秩序等方面发挥着重要作用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通过加强对金融机构和证券市场的监管，防止金融危机的发生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通过打击违法行为，保护消费者的合法权益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法国政府监督机构的设置与职能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法国政府监督的法律体系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法国政府监督的法律体系主要包括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欧盟法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国内法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宪法：为政府监督提供基本的法律框架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欧盟法：包括各种针对政府监督的专门法律，如《金融服务法》、《竞争法》等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国内法：各成员国根据自己的实际情况制定相关法规，对政府监督进行补充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法律体系不断完善，以适应经济发展和政府监督的需要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随着经济全球化的推进，法国政府不断调整监管政策，以适应新的发展形势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通过修订法律，加强政府监督的针对性和有效性</a:t>
            </a:r>
            <a:endParaRPr/>
          </a:p>
        </p:txBody>
      </p:sp>
      <p:cxnSp>
        <p:nvCxnSpPr>
          <p:cNvPr id="2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法国政府监督在应对2008年金融危机中发挥了重要作用</a:t>
                </a:r>
                <a:endParaRPr/>
              </a:p>
            </p:txBody>
          </p:sp>
          <p:sp>
            <p:nvSpPr>
              <p:cNvPr id="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政府加强对金融机构的监管，防止金融危机的蔓延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通过救助计划，帮助金融机构度过难关，维护金融市场的稳定</a:t>
                </a:r>
                <a:endParaRPr/>
              </a:p>
            </p:txBody>
          </p:sp>
        </p:grpSp>
        <p:grpSp>
          <p:nvGrpSpPr>
            <p:cNvPr id="3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法国政府监督在打击恐怖主义方面也取得了显著成果</a:t>
                </a:r>
                <a:endParaRPr/>
              </a:p>
            </p:txBody>
          </p:sp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通过加强对恐怖组织的情报收集和打击，有效遏制了恐怖活动的发展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通过加强边境管控，防止恐怖分子潜入法国</a:t>
                </a:r>
                <a:endParaRPr/>
              </a:p>
            </p:txBody>
          </p:sp>
          <p:sp>
            <p:nvSpPr>
              <p:cNvPr id="3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法国政府监督的实践案例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https://d.book118.com/258077006003006042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西方政府监督比较研究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2024-09-20T23:01:30.909</cp:lastPrinted>
  <dcterms:created xsi:type="dcterms:W3CDTF">2024-09-20T15:01:30Z</dcterms:created>
  <dcterms:modified xsi:type="dcterms:W3CDTF">2024-09-20T15:01:32Z</dcterms:modified>
</cp:coreProperties>
</file>