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BB92F9-0B24-45E0-8547-F56CC51CC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D0F21C-F895-47A9-841B-24D675383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052E2-7660-4CF7-979E-2FDE50743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230EA6-501B-49A0-A356-A52136A55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B205E6-5A52-4884-8152-9CD781437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2420E0-68E9-40FC-A06A-251B6995B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6C6B0C-5275-4008-8144-1E40C462D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56B443-6BA7-4CC7-BB65-261908001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42AE54-579E-410C-915E-118680DC7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1A7156-C43A-42EE-89BC-70D79BDA8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814262-65A2-4332-8FDA-B4766E188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07702710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中国特色社会主义政治探索与实践\n## 1.中国特色社会主义政治的内涵与特点\n### 1.1中国特色社会主义政治的理论基础\n### 1.2中国特色社会主义政治的核心原则\n### 1.3中国特色社会主义政治的实践特色\n## 2.中国特色社会主义政治的发展历程\n### 2.1中国特色社会主义政治的形成与发展\n### 2.2中国特色社会主义政治的重要成果\n### 2.3中国特色社会主义政治的未来展望\n## 3.中国特色社会主义政治的制度体系\n### 3.1中国特色社会主义政治的基本制度\n### 3.2中国特色社会主义政治的具体制度\n### 3.3中国特色社会主义政治制度的优势与完善\n## 4.中国特色社会主义政治的实践领域\n### 4.1中国特色社会主义政治的领导核心\n### 4.2中国特色社会主义政治的组织建设\n### 4.3中国特色社会主义政治的群众工作\n## 5.中国特色社会主义政治的国际影响\n### 5.1中国特色社会主义政治的世界意义\n### 5.2中国特色社会主义政治的国际交流与合作\n### 5.3中国特色社会主义政治面临的挑战与应对策略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5200"/>
              <a:t>中国特色社会主义政治探索与实践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600"/>
              <a:t>中国特色社会主义政治的内涵与特点</a:t>
            </a:r>
            <a:endParaRPr/>
          </a:p>
        </p:txBody>
      </p:sp>
      <p:sp>
        <p:nvSpPr>
          <p:cNvPr id="14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8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8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马克思列宁主义</a:t>
                </a:r>
                <a:endParaRPr/>
              </a:p>
            </p:txBody>
          </p:sp>
          <p:sp>
            <p:nvSpPr>
              <p:cNvPr id="18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阶级斗争理论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无产阶级专政理论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社会主义建设理论</a:t>
                </a:r>
                <a:endParaRPr/>
              </a:p>
            </p:txBody>
          </p:sp>
        </p:grpSp>
        <p:grpSp>
          <p:nvGrpSpPr>
            <p:cNvPr id="18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8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毛泽东思想</a:t>
                </a:r>
                <a:endParaRPr/>
              </a:p>
            </p:txBody>
          </p:sp>
          <p:sp>
            <p:nvSpPr>
              <p:cNvPr id="18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新民主主义革命理论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人民民主专政理论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社会主义发展道路理论</a:t>
                </a:r>
                <a:endParaRPr/>
              </a:p>
            </p:txBody>
          </p:sp>
        </p:grpSp>
        <p:grpSp>
          <p:nvGrpSpPr>
            <p:cNvPr id="18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8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中国特色社会主义理论体系</a:t>
                </a:r>
                <a:endParaRPr/>
              </a:p>
            </p:txBody>
          </p:sp>
          <p:sp>
            <p:nvSpPr>
              <p:cNvPr id="18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邓小平理论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“三个代表”重要思想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科学发展观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习近平新时代中国特色社会主义思想</a:t>
                </a:r>
                <a:endParaRPr/>
              </a:p>
            </p:txBody>
          </p:sp>
        </p:grpSp>
      </p:grpSp>
      <p:pic>
        <p:nvPicPr>
          <p:cNvPr id="19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中国特色社会主义政治的理论基础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9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97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98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99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人民是国家的主人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保障人民的民主权利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实现人民的民主参与</a:t>
                </a:r>
                <a:endParaRPr/>
              </a:p>
            </p:txBody>
          </p:sp>
          <p:sp>
            <p:nvSpPr>
              <p:cNvPr id="20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人民民主原则</a:t>
                </a:r>
                <a:endParaRPr/>
              </a:p>
            </p:txBody>
          </p:sp>
        </p:grpSp>
        <p:grpSp>
          <p:nvGrpSpPr>
            <p:cNvPr id="202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0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党对国家和社会的领导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党的基本路线和基本纲领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党的反腐倡廉建设</a:t>
                </a:r>
                <a:endParaRPr/>
              </a:p>
            </p:txBody>
          </p:sp>
          <p:sp>
            <p:nvSpPr>
              <p:cNvPr id="204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党的领导原则</a:t>
                </a:r>
                <a:endParaRPr/>
              </a:p>
            </p:txBody>
          </p:sp>
          <p:sp>
            <p:nvSpPr>
              <p:cNvPr id="205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06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07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完善社会主义法制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全面推进依法行政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保障司法公正和司法独立</a:t>
                </a:r>
                <a:endParaRPr/>
              </a:p>
            </p:txBody>
          </p:sp>
          <p:sp>
            <p:nvSpPr>
              <p:cNvPr id="208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依法治国原则</a:t>
                </a:r>
                <a:endParaRPr/>
              </a:p>
            </p:txBody>
          </p:sp>
          <p:sp>
            <p:nvSpPr>
              <p:cNvPr id="209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中国特色社会主义政治的核心原则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1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1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1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社会主义初级阶段的基本国情</a:t>
                </a:r>
                <a:endParaRPr/>
              </a:p>
            </p:txBody>
          </p:sp>
          <p:sp>
            <p:nvSpPr>
              <p:cNvPr id="21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生产力水平相对落后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社会主义发展阶段的不平衡性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社会主义本质的实现</a:t>
                </a:r>
                <a:endParaRPr/>
              </a:p>
            </p:txBody>
          </p:sp>
        </p:grpSp>
        <p:grpSp>
          <p:nvGrpSpPr>
            <p:cNvPr id="21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中国特色社会主义发展道路</a:t>
                </a:r>
                <a:endParaRPr/>
              </a:p>
            </p:txBody>
          </p:sp>
          <p:sp>
            <p:nvSpPr>
              <p:cNvPr id="21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坚持以经济建设为中心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坚持四项基本原则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坚持改革开放</a:t>
                </a:r>
                <a:endParaRPr/>
              </a:p>
            </p:txBody>
          </p:sp>
        </p:grpSp>
        <p:grpSp>
          <p:nvGrpSpPr>
            <p:cNvPr id="22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中国特色社会主义政治制度</a:t>
                </a:r>
                <a:endParaRPr/>
              </a:p>
            </p:txBody>
          </p:sp>
          <p:sp>
            <p:nvSpPr>
              <p:cNvPr id="22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人民代表大会制度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中国共产党领导的多党合作和政治协商制度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民族区域自治制度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基层群众自治制度</a:t>
                </a:r>
                <a:endParaRPr/>
              </a:p>
            </p:txBody>
          </p:sp>
        </p:grpSp>
      </p:grpSp>
      <p:sp>
        <p:nvSpPr>
          <p:cNvPr id="2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中国特色社会主义政治的实践特色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中国特色社会主义政治的发展历程</a:t>
            </a:r>
            <a:endParaRPr/>
          </a:p>
        </p:txBody>
      </p:sp>
      <p:sp>
        <p:nvSpPr>
          <p:cNvPr id="22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2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新民主主义革命时期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土地革命和武装斗争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建立人民民主专政的新中国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实现民族独立和人民解放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社会主义建设时期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社会主义改造和建设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社会主义建设道路的探索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社会主义政治制度的建立和发展</a:t>
                </a:r>
                <a:endParaRPr/>
              </a:p>
            </p:txBody>
          </p:sp>
          <p:pic>
            <p:nvPicPr>
              <p:cNvPr id="23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9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改革开放以来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改革开放的启动和发展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中国特色社会主义政治制度的完善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政治体制改革和民主政治建设</a:t>
                </a:r>
                <a:endParaRPr/>
              </a:p>
            </p:txBody>
          </p:sp>
          <p:pic>
            <p:nvPicPr>
              <p:cNvPr id="24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中国特色社会主义政治的形成与发展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4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经济增长和贫困减少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社会保障和民生改善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城市化和现代化进程</a:t>
                </a:r>
                <a:endParaRPr/>
              </a:p>
            </p:txBody>
          </p:sp>
          <p:sp>
            <p:nvSpPr>
              <p:cNvPr id="2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经济发展和社会进步</a:t>
                </a:r>
                <a:endParaRPr/>
              </a:p>
            </p:txBody>
          </p:sp>
        </p:grpSp>
        <p:grpSp>
          <p:nvGrpSpPr>
            <p:cNvPr id="25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政治体制改革和民主政治建设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维护国家统一和民族团结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社会治安和公共秩序</a:t>
                </a:r>
                <a:endParaRPr/>
              </a:p>
            </p:txBody>
          </p:sp>
          <p:sp>
            <p:nvSpPr>
              <p:cNvPr id="25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政治稳定和社会和谐</a:t>
                </a:r>
                <a:endParaRPr/>
              </a:p>
            </p:txBody>
          </p:sp>
        </p:grpSp>
        <p:grpSp>
          <p:nvGrpSpPr>
            <p:cNvPr id="25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5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和平发展和国际事务参与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国际合作和互利共赢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中国特色社会主义话语体系的建立</a:t>
                </a:r>
                <a:endParaRPr/>
              </a:p>
            </p:txBody>
          </p:sp>
          <p:sp>
            <p:nvSpPr>
              <p:cNvPr id="25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国际地位和影响力提升</a:t>
                </a:r>
                <a:endParaRPr/>
              </a:p>
            </p:txBody>
          </p:sp>
        </p:grpSp>
      </p:grpSp>
      <p:pic>
        <p:nvPicPr>
          <p:cNvPr id="25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5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中国特色社会主义政治的重要成果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6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6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全面建设社会主义现代化国家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经济发展和科技创新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治理体系和治理能力建设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生态文明和绿色发展</a:t>
                </a:r>
                <a:endParaRPr/>
              </a:p>
            </p:txBody>
          </p:sp>
          <p:sp>
            <p:nvSpPr>
              <p:cNvPr id="26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7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全面深化改革和民主政治建设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政治体制改革和制度创新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公民参与和民主监督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政治文化和政治伦理建设</a:t>
                </a:r>
                <a:endParaRPr/>
              </a:p>
            </p:txBody>
          </p:sp>
          <p:sp>
            <p:nvSpPr>
              <p:cNvPr id="27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7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7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国际合作和全球治理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和平发展和国际事务参与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国际合作和互利共赢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全球治理和国际秩序建设</a:t>
                </a:r>
                <a:endParaRPr/>
              </a:p>
            </p:txBody>
          </p:sp>
          <p:sp>
            <p:nvSpPr>
              <p:cNvPr id="27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中国特色社会主义政治的未来展望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中国特色社会主义政治的制度体系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人民代表大会制度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全国人民代表大会和地方各级人民代表大会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选举制度和工作制度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立法权和监督权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中国共产党领导的多党合作和政治协商制度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中国共产党与民主党派的合作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政治协商和民主监督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政治共识和政治协商成果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民族区域自治制度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少数民族自治地方的设立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自治权和自主权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民族平等和民族团结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中国特色社会主义政治的基本制度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https://d.book118.com/258077027100006043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中国特色社会主义政治探索与实践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2024-09-23T05:55:05.535</cp:lastPrinted>
  <dcterms:created xsi:type="dcterms:W3CDTF">2024-09-22T21:55:05Z</dcterms:created>
  <dcterms:modified xsi:type="dcterms:W3CDTF">2024-09-22T21:55:07Z</dcterms:modified>
</cp:coreProperties>
</file>