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D3230-317A-476E-87D9-E8617D33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32FE0-B2CB-4784-96BD-027C880B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F9ED7-D1B0-4843-9D9E-6283FB9F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5EA32-AC87-4BE6-A399-AC8532FC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210E4-3747-4461-9158-85E35537D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137AC-182A-4FDD-ABBE-DE5CE178F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AA3E1-FE5C-435B-8AFA-948D2C4E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8D2D9-AC90-40F0-9435-C88428FE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0E225-D359-4FF6-AE13-8B1F6835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D127D-A35D-4A72-A393-13CFCDD0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D4B4E-89FD-4796-94F7-BE32029E9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0041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现场监督工作的统筹与资源管理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现场监督工作的统筹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现场监督工作中的资源分配与优化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现场监督工作中的团队协作与沟通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现场监督工作中的风险识别与应对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通过对现场监督工作的统筹和资源管理，可以更加高效、有序地进行监督工作，确保各项任务得到及时、准确的完成。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通过对资源的合理配置和管理，可以充分发挥各项资源的作用，提高资源利用效率，降低监督成本。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通过对现场监督工作的规范化和标准化管理，可以提高监督工作的质量和水平，确保监督结果的客观、公正和准确。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提升监督质量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包括监督目标、任务、时间安排、人员分工等内容的计划安排。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包括人力、物力、财力等资源的配置和使用情况，以及资源优化和调整的建议。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包括各项监督任务的完成情况、存在的问题和困难、需要协调解决的事项等。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包括监督结果的分析和评价，以及针对存在的问题提出的改进措施和建议。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资源管理情况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监督工作进展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监督结果及建议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现场监督工作的统筹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从全局出发，对现场监督工作的目标、任务、资源等进行全面规划，确保各项工作协调有序进行。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整体规划原则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根据工作的重要性和紧急性，合理分配资源和时间，确保关键任务得到优先保障。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根据现场实际情况和监督工作进展，及时调整计划和策略，确保工作的高效推进。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利用信息技术手段，实现现场监督工作的信息化、智能化管理，提高工作效率和质量。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统筹原则与策略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制定工作计划和方案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根据工作目标和任务，制定详细的工作计划和实施方案。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根据上级要求和现场实际情况，明确监督工作的目标和具体任务。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调配资源和人员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根据工作计划和方案，合理调配所需的资源和人员，确保工作的顺利进行。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总结评估和改进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在工作完成后，进行总结评估和经验教训的提炼，为后续工作提供改进和优化建议。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组织实施和监督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按照工作计划和方案，组织相关人员和资源进行现场监督工作，并对工作进展进行实时监督和调整。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统筹流程与步骤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72" r="203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建立高效的沟通和协调机制，确保各项工作信息的及时传递和问题的及时解决。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有效的沟通和协调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根据工作需求和资源情况，进行合理的资源和人员配置，确保工作的顺利进行。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合理的资源和人员配置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建立完善的监督和管理机制，对现场监督工作的全过程进行有效的监控和管理，确保工作的质量和效率。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完善的监督和管理机制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不断总结经验教训，进行持续的改进和创新，提高现场监督工作的水平和能力。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持续的改进和创新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现场监督工作的时间安排和进度管理，需充分考虑工作量和时间成本等因素，确保按时完成监督任务。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包括现场监督人员、技术支持人员等，具有主观能动性，需通过培训和激励等手段提高效率和积极性。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包括监督设备、检测工具、办公用品等，是现场监督工作的物质基础，需合理配置和调度以保证工作顺利进行。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用于支付现场监督过程中的各项费用，如人员工资、设备采购和维护费用等，需合理规划和使用以确保经济效益。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对现场监督所需资源进行统筹规划，确保资源的合理配置和高效利用。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统筹规划原则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节约使用策略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根据现场监督工作的实际情况，动态调整资源分配和使用计划，以适应不断变化的工作环境和需求。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在保证现场监督工作质量的前提下，尽可能节约使用各项资源，降低监督成本。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鼓励和支持技术创新和管理创新，提高资源利用效率和现场监督工作的整体水平。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资源计划制定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资源计划执行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资源使用监控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资源计划制定与执行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根据资源需求分析结果，制定详细的资源计划，包括资源采购、调配、使用和储备等方面的内容。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按照资源计划的要求，组织实施资源采购、调配和使用等工作，确保资源的及时供应和有效利用。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对现场监督工作中资源的使用情况进行实时监控和评估，及时发现和解决问题，确保资源的合理使用和节约。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对现场监督工作所需的资源进行深入分析，明确资源需求和缺口。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现场监督工作中的资源分配与优化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根据监督任务的性质、规模和复杂程度，分析所需人员的数量、专业背景和技能水平。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评估监督工作所需的设备、工具、材料等物资的种类、数量和规格。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预测完成监督任务所需的时间周期，以及关键时间节点的把控。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根据监督任务的重要性和紧急程度，对资源进行优先级排序，确保关键任务得到优先保障。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综合考虑各项任务的需求和资源总量，进行资源的均衡分配，避免资源闲置或浪费。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均衡分配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根据现场实际情况和监督任务的进展情况，适时调整资源分配方案，确保资源的有效利用。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https://d.book118.com/258100041062006026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2024-09-03T18:08:46.480</cp:lastPrinted>
  <dcterms:created xsi:type="dcterms:W3CDTF">2024-09-03T10:08:46Z</dcterms:created>
  <dcterms:modified xsi:type="dcterms:W3CDTF">2024-09-03T10:08:48Z</dcterms:modified>
</cp:coreProperties>
</file>