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CAD22EB-F22A-4D9F-AC2B-CED5D5B7698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6914B-84AF-47A5-AFD4-417717BF8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D25B7-BAC8-488F-8903-7CCA09376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6BB8D-C596-42E2-924A-63215442F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97096-47E7-494B-9E11-4F72A7E3E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D8F886-9C07-42B8-98A9-5CF6F1007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F446D3-2E70-43BB-9676-3AB168F0E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6119F2-AC08-4791-A351-4A2634E7D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B07F5-2D64-4E2F-9BB5-B81CCC33F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D9796-46DA-464B-BC49-95814531A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B6306-D1AB-4CE0-B7CD-7DDA67632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EEBCD-1FD1-4C85-A90B-F267F5645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12C6C99-C14B-41EA-BD94-D3F0827CEEA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79E6187-CAD4-4D6C-8C65-3D153C2AE4A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0005704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无惧无畏，力量女性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矩形 9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76" name="图片 8"/>
          <p:cNvPicPr/>
          <p:nvPr/>
        </p:nvPicPr>
        <p:blipFill>
          <a:blip r:embed="rId2"/>
          <a:srcRect l="6114" t="8114" r="6111" b="50003"/>
          <a:stretch>
            <a:fillRect/>
          </a:stretch>
        </p:blipFill>
        <p:spPr>
          <a:xfrm>
            <a:off x="0" y="4053960"/>
            <a:ext cx="12191760" cy="2803680"/>
          </a:xfrm>
          <a:prstGeom prst="rect">
            <a:avLst/>
          </a:prstGeom>
          <a:ln w="0">
            <a:noFill/>
          </a:ln>
        </p:spPr>
      </p:pic>
      <p:pic>
        <p:nvPicPr>
          <p:cNvPr id="77" name="图片 23"/>
          <p:cNvPicPr/>
          <p:nvPr/>
        </p:nvPicPr>
        <p:blipFill>
          <a:blip r:embed="rId3"/>
          <a:srcRect t="21502" b="27423"/>
          <a:stretch>
            <a:fillRect/>
          </a:stretch>
        </p:blipFill>
        <p:spPr>
          <a:xfrm>
            <a:off x="7909200" y="4737960"/>
            <a:ext cx="4150080" cy="2119680"/>
          </a:xfrm>
          <a:prstGeom prst="rect">
            <a:avLst/>
          </a:prstGeom>
          <a:ln w="0">
            <a:noFill/>
          </a:ln>
        </p:spPr>
      </p:pic>
      <p:pic>
        <p:nvPicPr>
          <p:cNvPr id="78" name="图片 30"/>
          <p:cNvPicPr/>
          <p:nvPr/>
        </p:nvPicPr>
        <p:blipFill>
          <a:blip r:embed="rId4"/>
          <a:stretch>
            <a:fillRect/>
          </a:stretch>
        </p:blipFill>
        <p:spPr>
          <a:xfrm rot="1617600">
            <a:off x="10323360" y="397800"/>
            <a:ext cx="1272240" cy="1272240"/>
          </a:xfrm>
          <a:prstGeom prst="rect">
            <a:avLst/>
          </a:prstGeom>
          <a:ln w="0">
            <a:noFill/>
          </a:ln>
        </p:spPr>
      </p:pic>
      <p:sp>
        <p:nvSpPr>
          <p:cNvPr id="79" name="云形 31"/>
          <p:cNvSpPr/>
          <p:nvPr/>
        </p:nvSpPr>
        <p:spPr>
          <a:xfrm>
            <a:off x="737280" y="711720"/>
            <a:ext cx="1180800" cy="644760"/>
          </a:xfrm>
          <a:prstGeom prst="cloud">
            <a:avLst/>
          </a:prstGeom>
          <a:solidFill>
            <a:srgbClr val="FFFFFF"/>
          </a:solidFill>
          <a:ln w="12700">
            <a:solidFill>
              <a:srgbClr val="6BB18E"/>
            </a:solidFill>
            <a:miter/>
          </a:ln>
          <a:effectLst>
            <a:outerShdw blurRad="50760" dist="37674" dir="2700000" algn="tl" rotWithShape="0">
              <a:srgbClr val="000000">
                <a:alpha val="25000"/>
              </a:srgb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600" b="1" strike="noStrike" spc="-1">
              <a:solidFill>
                <a:srgbClr val="FA5352"/>
              </a:solidFill>
              <a:latin typeface="Calibri"/>
              <a:ea typeface="宋体"/>
            </a:endParaRPr>
          </a:p>
        </p:txBody>
      </p:sp>
      <p:sp>
        <p:nvSpPr>
          <p:cNvPr id="80" name="云形 32"/>
          <p:cNvSpPr/>
          <p:nvPr/>
        </p:nvSpPr>
        <p:spPr>
          <a:xfrm>
            <a:off x="2570760" y="290880"/>
            <a:ext cx="617760" cy="337320"/>
          </a:xfrm>
          <a:prstGeom prst="cloud">
            <a:avLst/>
          </a:prstGeom>
          <a:solidFill>
            <a:srgbClr val="FFFFFF"/>
          </a:solidFill>
          <a:ln w="12700">
            <a:solidFill>
              <a:srgbClr val="6BB18E"/>
            </a:solidFill>
            <a:miter/>
          </a:ln>
          <a:effectLst>
            <a:outerShdw blurRad="50760" dist="37674" dir="2700000" algn="tl" rotWithShape="0">
              <a:srgbClr val="000000">
                <a:alpha val="25000"/>
              </a:srgb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600" b="1" strike="noStrike" spc="-1">
              <a:solidFill>
                <a:srgbClr val="FA5352"/>
              </a:solidFill>
              <a:latin typeface="Calibri"/>
              <a:ea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无畏者的特质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无畏者的故事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无畏者的力量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无畏者的影响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无畏者的启示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无畏者的特质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自信与毅力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无畏者相信自己的价值和能力，勇敢挑战自我。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持之以恒的毅力让她们不断突破自我。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胆识与智慧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无畏者具备敏锐的洞察力和智慧，能做出正确的决策。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面对复杂情况时展现非凡的胆识。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无畏者的特质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勇气与决心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坚定的信念和勇气是无畏者的特质之一。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面对困难和逆境时，无畏者能坚定不移地前行。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5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06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无畏无惧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无畏无惧的女性是那些勇敢面对挑战，不畏惧困难的人。她们敢于追求梦想，超越自我，展现出强大的内在力量。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1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12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无畏者的特质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勇气与决心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坚定的信念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自信与毅力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自我挑战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胆识与智慧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冷静应对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23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无畏者的表现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不畏困难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勇往直前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不畏失败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勇敢追梦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超越极限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挑战自我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35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内在力量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无畏无惧的女性拥有强大的内在力量，让她们不畏前行，勇敢面对生活中的挑战。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39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无畏者的故事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图片 6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44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历史上的无畏女性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从古至今，无数无畏女性为世界留下了不朽的功绩。她们以坚强的意志和无比的勇气，改变了整个世界的历史进程。这些无畏者在困难面前永不退缩，为自己的信念奋斗到底。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7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48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当代无畏女性的光芒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引领社会潮流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社会领袖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改变未来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影响世界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成就非凡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行业佼佼者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9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60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无畏者的真实故事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坚持不懈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永不放弃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坚持梦想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不畏困难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勇往直前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让人动容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感人至深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0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71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勇敢前行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勇攀高峰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探索未知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追求理想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实现梦想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创造奇迹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探索世界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开拓视野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跨越边界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无畏者的精神传承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代代相传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激励后人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鼓舞新一代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5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86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无畏女性的力量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无畏女性以坚强的信念和勇气面对挑战，她们的故事鼓舞着身边的每一个人，让世界因她们而更加美好。她们的力量源自内心的无畏和不屈不挠的精神。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192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挑战极限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无惧困难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迎难而上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开拓未知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勇敢探索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超越自我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无所畏惧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创造奇迹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无限可能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03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探索未知的世界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无畏女性敢于探索未知的世界，勇于面对挑战，她们用自己的行动证明了女性的力量和智慧。无论前方是怎样的困难和险阻，她们都将毫不犹豫地前行。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" name="图片 4"/>
          <p:cNvPicPr/>
          <p:nvPr/>
        </p:nvPicPr>
        <p:blipFill>
          <a:blip r:embed="rId3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09" name="矩形 5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无畏者的力量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3" name="图片 2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14" name="矩形 3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内在力量的源泉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无畏者的力量来源于内心的坚定和信念，她们的勇气和决心让她们战胜一切困难，展现出无比的魅力。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9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20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战胜困难的智慧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不懈追求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自身努力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取得成功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克服障碍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战胜困难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0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31" name="矩形 1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勇敢面对挑战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不退缩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正面对抗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无畏前行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勇往直前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展现能力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超越难关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2" name="图片 6"/>
          <p:cNvPicPr/>
          <p:nvPr/>
        </p:nvPicPr>
        <p:blipFill>
          <a:blip r:embed="rId2"/>
          <a:srcRect t="9654"/>
          <a:stretch>
            <a:fillRect/>
          </a:stretch>
        </p:blipFill>
        <p:spPr>
          <a:xfrm>
            <a:off x="0" y="0"/>
            <a:ext cx="12197880" cy="6857640"/>
          </a:xfrm>
          <a:prstGeom prst="rect">
            <a:avLst/>
          </a:prstGeom>
          <a:ln w="0">
            <a:noFill/>
          </a:ln>
        </p:spPr>
      </p:pic>
      <p:sp>
        <p:nvSpPr>
          <p:cNvPr id="243" name="矩形 4"/>
          <p:cNvSpPr/>
          <p:nvPr/>
        </p:nvSpPr>
        <p:spPr>
          <a:xfrm>
            <a:off x="353880" y="342000"/>
            <a:ext cx="11482200" cy="6173280"/>
          </a:xfrm>
          <a:prstGeom prst="rect">
            <a:avLst/>
          </a:prstGeom>
          <a:noFill/>
          <a:ln w="28575">
            <a:solidFill>
              <a:srgbClr val="9AC2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创造奇迹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勇于创新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无惧未来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无与伦比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魅力无限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力量源泉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超越自我，创造奇迹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挑战极限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自我突破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无畏精神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https://d.book118.com/258100057047006045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宋体</vt:lpstr>
      <vt:lpstr>DejaVu Sans</vt:lpstr>
      <vt:lpstr>Office Theme</vt:lpstr>
      <vt:lpstr>无惧无畏，力量女性</vt:lpstr>
      <vt:lpstr>目录</vt:lpstr>
      <vt:lpstr>第一章 无畏者的特质</vt:lpstr>
      <vt:lpstr>无畏者的特质</vt:lpstr>
      <vt:lpstr> </vt:lpstr>
      <vt:lpstr>无畏者的特质</vt:lpstr>
      <vt:lpstr>无畏者的表现</vt:lpstr>
      <vt:lpstr>内在力量</vt:lpstr>
      <vt:lpstr>第二章 无畏者的故事</vt:lpstr>
      <vt:lpstr>历史上的无畏女性</vt:lpstr>
      <vt:lpstr>当代无畏女性的光芒</vt:lpstr>
      <vt:lpstr>无畏者的真实故事</vt:lpstr>
      <vt:lpstr>无畏者的精神传承</vt:lpstr>
      <vt:lpstr> </vt:lpstr>
      <vt:lpstr>挑战极限</vt:lpstr>
      <vt:lpstr> </vt:lpstr>
      <vt:lpstr>第3章 无畏者的力量</vt:lpstr>
      <vt:lpstr> </vt:lpstr>
      <vt:lpstr>战胜困难的智慧</vt:lpstr>
      <vt:lpstr>勇敢面对挑战</vt:lpstr>
      <vt:lpstr>超越自我，创造奇迹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2024-09-25T18:50:47.756</cp:lastPrinted>
  <dcterms:created xsi:type="dcterms:W3CDTF">2024-09-25T10:50:47Z</dcterms:created>
  <dcterms:modified xsi:type="dcterms:W3CDTF">2024-09-25T10:50:49Z</dcterms:modified>
</cp:coreProperties>
</file>