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9253E-7170-45C9-A150-E1015CD56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D6F93-A7E9-44BE-A1C9-A28130AB5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5CF9-2CAC-410B-B1A2-81146500A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EA04B-E715-4A7F-B8C7-679CC5F0B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F36B8-2F87-49FB-A378-B90B3AF41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8EA214-2F44-47A3-82ED-F7E5E6C99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825CD-2997-444B-8E1D-50A693075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6C0BC-FA89-45B4-BCB3-C363C3E7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3A651-813F-4A52-8B09-A64388987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400A5-64BD-4F7B-9890-B42692A3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1F319-C2A7-4D65-82FC-86DAEAB0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1012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《组织制度与纪律》ppt课件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组织制度的设计与制定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组织制度的实施与执行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纪律的概念与作用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纪律的实施与执行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组织制度与纪律的关系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组织制度概述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指组织为实现共同目标，在组织内部明确各个成员的权利和义务，规定成员之间相互关系的一种制度安排。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组织制度是组织有序运行的基础，能够规范成员行为，提高组织效率，促进组织目标的实现。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规范成员行为，明确职责分工，协调内部关系，提高工作效率。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组织制度对组织的稳定性和发展具有重要影响，合理的制度安排能够促进组织的持续发展，反之则可能阻碍组织的进步。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组织制度的作用与影响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根据组织类型的不同，组织制度可以分为企业组织制度、政府组织制度、社会组织制度等。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不同的组织制度具有不同的特点，如企业组织制度注重效率和创新，政府组织制度注重稳定和规范，社会组织制度注重公益和协作。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组织制度的分类与特点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组织制度的设计与制定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合法性、科学性、系统性、可行性、稳定性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调研分析、制定目标、框架设计、内容撰写、审查修改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组织制度设计的原则与流程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83" r="15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根据组织发展需要，制定相应的组织制度，明确各项工作职责和规范。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根据组织发展变化和实际需要，对现有组织制度进行修订和完善，确保制度的时效性和实用性。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组织制度的制定与完善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组织制度的执行与监督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确保组织成员了解和掌握组织制度，严格按照制度要求执行各项工作。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建立有效的监督机制，对组织制度的执行情况进行监督和检查，及时纠正违规行为，维护制度的严肃性和权威性。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组织制度的实施与执行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通过各种渠道和方式，如内部网站、公告、邮件等，向员工宣传组织制度，确保员工了解和掌握相关规定。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针对新员工和老员工，定期开展组织制度培训，提高员工对制度的认知和理解，加强员工的纪律意识和执行力。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组织制度的宣传与培训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根据组织制度的要求，制定具体的执行方案和操作流程，明确各项工作的责任人和完成时间。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制定详细执行方案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通过设立监督机构或指定监督人员，对制度的执行情况进行实时监督和检查，确保制度得到有效执行。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根据员工在执行制度中的表现，采取相应的奖励和惩罚措施，激励员工自觉遵守制度，提高制度的执行力。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组织制度的执行方式与手段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定期对员工执行制度的情况进行考核和评估，及时发现和纠正存在的问题，促进制度的不断完善和优化。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根据组织制度的要求，制定具体的考核标准和评估指标，确保考核的公正性和客观性。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结果反馈与应用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将考核评估结果及时反馈给员工和管理层，作为员工晋升、奖惩等方面的参考依据，同时针对评估结果进行改进和优化，提高制度的执行效果。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组织制度的考核与评估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纪律的概念与作用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https://d.book118.com/258101012102006032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2024-09-10T05:27:45.992</cp:lastPrinted>
  <dcterms:created xsi:type="dcterms:W3CDTF">2024-09-09T21:27:46Z</dcterms:created>
  <dcterms:modified xsi:type="dcterms:W3CDTF">2024-09-09T21:27:48Z</dcterms:modified>
</cp:coreProperties>
</file>