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7BA7F-A3A0-4F7D-ABF2-331EBB4A8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53ABD-7439-4439-831B-F2DACDC8F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73BD0-B1E9-4F3E-9157-D58DEE459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949808-3449-4744-983E-6EA30BB48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B21B5F-2C98-436F-A860-40140FC39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F29B0B-77CB-472F-AFDC-67F908CA2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69E57A-FA76-493A-8EEB-CAD96D787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8FF543-9191-4797-A45C-520555E6F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62F23E-EF1B-4975-8F7E-0CD6ADA1F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0986B-3E77-41CD-A548-D95C5A0A2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6E0B3-FE03-4C21-9DDD-F9CA73779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0107103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计算机网络基础和Internet应用资料课件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计算机网络基础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Internet基础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Internet应用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网络安全与防护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网络新技术及其应用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计算机网络基础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083097" y="948722"/>
            <a:ext cx="10024740" cy="1272191"/>
            <a:chOff x="1083097" y="948722"/>
            <a:chExt cx="10024740" cy="1272191"/>
          </a:xfrm>
        </p:grpSpPr>
        <p:sp>
          <p:nvSpPr>
            <p:cNvPr id="26" name="TextBox 26"/>
            <p:cNvSpPr txBox="1"/>
            <p:nvPr/>
          </p:nvSpPr>
          <p:spPr>
            <a:xfrm>
              <a:off x="1083097" y="948722"/>
              <a:ext cx="10024740" cy="127219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计算机网络是由多台计算机和其他设备组成的集合，通过通信线路和设备相互连接，实现数据传输和资源共享的系统。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35" r="16635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4874" r="4874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计算机网络是一个广泛的领域，包括局域网、城域网、广域网等不同类型。根据覆盖范围和应用特点，计算机网络可以分为多种不同的分类方式，如按拓扑结构、传输介质、网络协议等。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计算机网络体系结构是指计算机网络的层次结构和协议的集合，是实现计算机网络功能的基础。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8206" b="18206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86173" y="1718804"/>
            <a:ext cx="6334925" cy="6334925"/>
          </a:xfrm>
          <a:prstGeom prst="ellipse">
            <a:avLst/>
          </a:prstGeom>
          <a:solidFill>
            <a:schemeClr val="accent3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98000"/>
          </a:blip>
          <a:srcRect l="16635" r="16635"/>
          <a:stretch>
            <a:fillRect/>
          </a:stretch>
        </p:blipFill>
        <p:spPr>
          <a:xfrm>
            <a:off x="7627660" y="1804624"/>
            <a:ext cx="6144669" cy="6138901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7187846" y="792779"/>
            <a:ext cx="3273801" cy="3273801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4874" r="4874"/>
          <a:stretch>
            <a:fillRect/>
          </a:stretch>
        </p:blipFill>
        <p:spPr>
          <a:xfrm>
            <a:off x="7331690" y="938024"/>
            <a:ext cx="2986114" cy="2983311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820521" y="1718804"/>
            <a:ext cx="5410200" cy="3819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体系结构通常采用分层设计，每一层都有特定的功能和协议。常见的计算机网络体系结构有OSI（开放系统互联）模型和TCP/IP（传输控制协议/互联网协议）模型。OSI模型将计算机网络分为七个层次，从上到下分别是应用层、表示层、会话层、传输层、网络层、数据链路层和物理层。TCP/IP模型则分为四个层次，包括应用层、传输层、网络层和链路层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661" b="29661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计算机网络的拓扑结构是指网络中各个节点（计算机或其他设备）之间的连接方式和布局。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8303070" y="1200966"/>
            <a:ext cx="3434928" cy="3434928"/>
          </a:xfrm>
          <a:prstGeom prst="snip2Diag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4917" r="4917"/>
          <a:stretch>
            <a:fillRect/>
          </a:stretch>
        </p:blipFill>
        <p:spPr>
          <a:xfrm>
            <a:off x="5853553" y="3293711"/>
            <a:ext cx="3412554" cy="3412554"/>
          </a:xfrm>
          <a:prstGeom prst="snip2Diag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9829" y="1200966"/>
            <a:ext cx="4742231" cy="5273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计算机网络拓扑结构有星型、总线型、环型和网状型等。不同的拓扑结构有各自的特点和应用场景，如星型拓扑结构简单易建，适用于小型网络；总线型拓扑结构成本低，适用于连接距离较近的计算机；环型拓扑结构可靠性较高，但维护困难；网状型拓扑结构则适用于大型、复杂的网络系统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11222422" y="61002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342508" y="6097266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456583" y="6098982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567227" y="6107952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672404" y="6103819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222422" y="621799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42508" y="6215040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456583" y="6216756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567227" y="6225726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672404" y="6221593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222422" y="6335763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42508" y="633281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456583" y="633453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1567227" y="634350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1672404" y="633936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222422" y="6453537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1342508" y="645058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1456583" y="645230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567227" y="646127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1672404" y="645714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Internet基础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Internet的起源和发展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Internet起源于美国国防部高级研究计划署（ARPA）于1969年启动的ARPANET项目，目的是为了在核战争中保持通讯的可靠性。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起源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随着ARPANET的成功，其他大学和组织也加入进来，形成了多个网络，最终这些网络通过接口报文处理器（IMP）连接在一起，形成了今天的Internet。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329" r="15329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IP地址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IP地址是用来唯一标识互联网上计算机的32位二进制数字。通常以点分十进制表示，如192.168.1.1。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域名系统（DNS）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域名系统是将域名转换为IP地址的服务。通过DNS，用户可以更容易地记住和访问网站。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IP地址和域名系统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Internet的接入方式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有线接入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通过光纤或双绞线连接到ISP，速度较快，稳定性好，适用于家庭和企业。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无线接入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通过Wi-Fi等方式连接到ISP，无需线路连接，移动性强，但可能受到信号干扰和速度限制。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移动接入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通过手机网络连接到ISP，可在任何地方接入互联网，但可能受到速度和费用限制。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https://d.book118.com/258101071031006030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2024-09-06T11:52:36.699</cp:lastPrinted>
  <dcterms:created xsi:type="dcterms:W3CDTF">2024-09-06T03:52:36Z</dcterms:created>
  <dcterms:modified xsi:type="dcterms:W3CDTF">2024-09-06T03:52:38Z</dcterms:modified>
</cp:coreProperties>
</file>