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43251-4544-4135-9984-A347EB0B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62CB-3A25-497A-983D-190540C9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C71F-F63B-4040-BA24-2BC76C4D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5EF4A-488C-45B4-9C49-E82E9828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B246F-30B5-485E-A614-C7964B3D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6D685-3A3F-4511-890C-88B86CBE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A13F7-0202-4E7C-9043-8CD481A2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6266-F84D-40FE-9239-6974CAEC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BD7F0-4BC5-42B7-A05E-55519C38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B7F72-2EA9-4029-B134-EE2FB842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FB9B-A953-4DEF-BEB7-3693A1F1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4114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化学物品泄漏的应急管理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化学物品泄漏风险分析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资源保障与调度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应急处置技术与方法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后期管理与总结改进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化学物品泄漏具有突发性、危险性、不确定性等特点，一旦发生，往往造成严重后果。因此，加强化学物品泄漏的应急管理，对于保障人民群众生命财产安全、维护社会稳定具有重要意义。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应急管理是指在突发事件发生时，通过科学、合理、有效的组织、指挥、协调、处置等措施，最大限度地减少人员伤亡、财产损失和环境污染，维护社会稳定和公共安全的一系列活动。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综合协调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科学处置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通过加强预防工作，减少化学物品泄漏的发生概率。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在应急管理中，实行统一领导、分级负责的原则，确保各项措施得到有效落实。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遵循科学规律，采取合理的处置措施，最大限度地减少损失。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加强各部门之间的沟通与协调，形成合力，共同应对化学物品泄漏事件。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《中华人民共和国突发事件应对法》、《危险化学品安全管理条例》等法律法规为化学物品泄漏的应急管理提供了法律依据。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《危险化学品事故应急救援预案编制导则》、《危险化学品企业事故应急演练指南》等标准为化学物品泄漏的应急管理提供了技术支撑。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化学物品泄漏风险分析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58" r="247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46" r="289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设备老化、操作失误、自然灾害等。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对人员造成伤亡、对环境造成污染、对财产造成损失。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34" b="103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根据经验、知识、历史数据等对风险进行初步评估。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运用概率风险评估、故障树分析等方法对风险进行量化评估。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结合定性评估和定量评估结果，对风险进行全面评估。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0" r="16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某化工厂氯气泄漏事故，原因是设备老化导致管道破裂，造成多人中毒和环境污染。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某仓库易燃液体泄漏事故，原因是操作失误导致阀门未关闭，引发火灾和爆炸。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某运输公司危化品车辆泄漏事故，原因是交通事故导致车辆翻车，危化品泄漏对周边环境和人员造成影响。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预案编制需基于风险评估，明确可能产生的危害、影响范围及应对措施。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应急预案应涵盖所有可能发生的化学物品泄漏场景，包括不同物质、不同泄漏量以及不同环境条件。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随着工艺、设备、物料的变更，应急预案应及时修订和完善。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明确应急组织、通讯联络、现场处置、医疗救护等各方面的职责和任务。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68" r="207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09" r="124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51" r="1845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现场处置方案制定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确立现场指挥体系，确保统一、高效的指挥和调度。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根据泄漏物质的性质和危害程度，制定人员疏散方案，包括疏散路线、集结点等。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采取适当的工艺措施和设备，控制泄漏源，防止泄漏扩大。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为应急人员配备必要的个人防护装备，确保救援过程中的安全。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人员疏散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https://d.book118.com/258104114062006033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2024-09-11T11:32:10.391</cp:lastPrinted>
  <dcterms:created xsi:type="dcterms:W3CDTF">2024-09-11T03:32:10Z</dcterms:created>
  <dcterms:modified xsi:type="dcterms:W3CDTF">2024-09-11T03:32:12Z</dcterms:modified>
</cp:coreProperties>
</file>