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3EE6F-02E7-45FF-B78B-A3A53D7A4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1D281-B62E-4966-996F-A0F6107DA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54B2D-1416-4849-80F5-39371AF2E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197E2-4972-472F-84A0-758187C3B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4239E8-4D6E-4D7E-B4D6-968CF8A64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796386-B218-4745-8EC0-E484C5D46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E16432-1727-44E2-8EE8-C24700858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0C29E-73B6-4897-9EC5-0A326704D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987C0-E2DA-4CF6-B5F7-84B8214B7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E608D-C68F-4AF8-BAA0-2F454DF4D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E7EA0-1885-472C-BF9B-965633F1D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05131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放管服改革党支部工作推动与专业化服务配套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放管服改革背景与意义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党支部工作推动策略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专业化服务配套措施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放管服改革背景与意义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39" r="1723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524" r="1952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放管服改革内涵及目标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减少行政审批，降低市场准入门槛，激发市场活力。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在放宽准入的同时，加强事中事后监管，保障市场秩序。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提升政府服务效率和质量，便利企业和群众办事。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以建设人民满意的服务型政府为目标，推动经济社会持续健康发展。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简政放权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放管结合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优化服务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政治引领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组织保障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推动落实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党支部在放管服改革中作用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4813" b="48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0325" r="1032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发挥党支部政治核心作用，确保改革正确方向。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加强组织建设，为改革提供坚强组织保障。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发挥党员先锋模范作用，带动群众积极参与改革。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对改革实施过程进行监督评估，确保改革取得实效。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专业化服务能够提供更精准、高效的服务，满足企业和群众多样化需求。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专业化服务有助于降低市场交易成本，提高市场运行效率。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促进市场发展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专业化服务能够推动相关产业向高端化、智能化发展。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推动产业升级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专业化服务有利于提高我国在国际市场上的竞争力，推动经济高质量发展。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增强国际竞争力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专业化服务配套重要性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党支部工作推动策略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加强思想引领和理论学习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深入学习习近平新时代中国特色社会主义思想，增强“四个意识”，坚定“四个自信”，做到“两个维护”。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开展主题党日、三会一课等学习教育活动，推动党员干部加强党性修养，提高政治素质。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鼓励党员干部积极参加各类培训和学习，不断提升自身理论水平和业务能力。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加强党支部组织建设，优化组织结构，选优配强支部班子，提高支部凝聚力和战斗力。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建立健全各项制度，如民主集中制、请示报告制度、民主生活会制度等，推动党支部工作规范化、制度化。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加强党员管理，严格党员发展程序和标准，注重培养党员的先锋模范作用。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完善组织建设和制度建设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结合实际创新活动载体，如开展党员志愿服务、结对帮扶、党建联建等活动，使党支部工作更加贴近群众、服务群众。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充分利用现代信息技术手段，如微信公众号、党建APP等，提高党支部工作的信息化水平，增强工作效能。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采用多种方式方法推动工作落实，如召开座谈会、研讨会、现场观摩等，促进经验交流和成果共享。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创新活动载体和方式方法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专业化服务配套措施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17" r="114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精简审批环节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减少不必要的审批环节，合并相似环节，提高审批效率。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优化办事指南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提供清晰、简洁的办事指南，方便群众了解办事流程、所需材料等信息。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推行网上办理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推广网上办事大厅，实现线上线下同步受理、办理，提高办事便捷性。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优化办事流程，提高行政效率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加强业务培训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定期组织业务培训，提高工作人员的业务素质和服务能力。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引进专业人才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积极引进具有专业知识和经验的人才，优化人才结构。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建立合理的激励机制，鼓励工作人员积极创新、提高服务质量。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加强人才队伍建设，提升服务水平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https://d.book118.com/258105131035006044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2024-09-24T05:41:22.176</cp:lastPrinted>
  <dcterms:created xsi:type="dcterms:W3CDTF">2024-09-23T21:41:22Z</dcterms:created>
  <dcterms:modified xsi:type="dcterms:W3CDTF">2024-09-23T21:41:24Z</dcterms:modified>
</cp:coreProperties>
</file>