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8DA23-562C-47AA-B19C-E7B0E3865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812B4-5F20-4B35-B97F-09C91F517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B08B0-3DB9-4CCC-9A54-099FC862D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D94A9-9A2D-463D-9233-6EB454E53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956468-EC12-46A9-A5BA-D051D1A23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90DD58-6442-4447-BB8C-5BA141F33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796D4B-E032-4834-AFF5-304E41CD2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567C3-FA5C-451F-B052-4C6395149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1F8FB-C0AC-4265-939E-FB334CDD2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57456-9C1A-47BE-B5B6-7B7F1146E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5AD63-79BB-4B4C-AEA9-B72C91F5F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060611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过程质量管理与持续改进课件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过程质量控制与改进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过程质量管理体系的构建与实施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过程质量管理的关键技术与实践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过程质量管理案例研究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过程质量管理是指通过一系列系统的方法和工具，对产品或服务的生产过程进行全面控制和管理，以确保最终产品或服务的质量符合要求。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不断提高产品质量和服务水平，以赢得客户的信任和市场份额。过程质量管理能够帮助企业识别、分析和控制生产过程中的关键因素，提高产品质量和生产效率，降低不良品率和客户投诉率，从而提升企业的竞争力和市场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过程质量管理的定义与重要性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过程质量管理强调全员参与，要求所有员工都参与到质量管理和改进工作中来，共同实现质量目标。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过程质量管理注重预防，通过提前发现和解决潜在问题，减少生产过程中的波动和质量损失。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过程质量管理追求持续改进，通过不断优化生产过程和改进产品质量，提高企业的竞争力和市场地位。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过程质量管理强调以数据为依据，通过收集和分析数据来评估生产过程的质量状况，为改进提供科学依据。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以数据为依据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过程质量管理的基本原则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过程质量管理的发展历程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质量检验阶段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早期阶段，企业主要依靠质量检验来控制产品质量，这种方法效率低下且容易造成资源浪费。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统计质量控制阶段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随着统计学的发展，企业开始运用统计方法对生产过程进行监控和控制，提高了产品质量和生产效率。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全面质量管理阶段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全面质量管理强调全员参与和全过程控制，注重预防和持续改进，成为现代企业质量管理的重要理念和方法。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精益质量管理阶段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精益质量管理是在全面质量管理的基础上发展而来的，它强调减少浪费、持续改进和追求卓越，为企业带来了更大的竞争优势。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过程质量控制与改进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利用统计技术对生产过程中的各个阶段进行监控和诊断，以确保产品质量满足预设标准。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统计过程控制（SPC）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过程能力分析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检验与测量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评估生产过程中各环节的能力水平，识别薄弱环节并采取改进措施。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用于监控生产过程中的关键质量特性，及时发现异常并采取相应措施。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通过抽样检验、全检、计量等方法，确保产品符合质量要求。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过程质量控制的方法与工具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确定改进的方向和期望达到的效果。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过程质量改进的策略与步骤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明确改进目标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收集与问题相关的数据，以便进行深入分析。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运用各种工具和方法，分析问题的根本原因。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分析问题原因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根据分析结果，制定针对性的改进措施。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将改进措施付诸实践，并进行持续监控。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实施改进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对改进后的效果进行评估，确保达到预期目标。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评估改进效果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过程质量持续改进的机制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建立和完善质量管理体系，确保过程质量管理的有效性和持续性。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提高员工的质量意识和技能水平，促进全员参与质量改进。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建立有效的信息反馈机制，及时收集和处理质量信息。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通过设立奖励、晋升等激励机制，鼓励员工积极参与质量改进活动。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质量管理体系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信息反馈机制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https://d.book118.com/258106061134006045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2024-09-26T14:34:57.852</cp:lastPrinted>
  <dcterms:created xsi:type="dcterms:W3CDTF">2024-09-26T06:34:57Z</dcterms:created>
  <dcterms:modified xsi:type="dcterms:W3CDTF">2024-09-26T06:34:59Z</dcterms:modified>
</cp:coreProperties>
</file>