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344F731-6E27-4A2E-A4DB-B8DC476794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940DA4-F67F-47AA-9CA3-44013EACEF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1F2A133-B4AB-4F4C-9043-B1FABF6192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2CE1399-2775-4C0E-A358-30C2A20FCE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C5AD50D-7325-4183-9126-59161F2468E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D71A80C-6D8D-4599-8449-DAD95B2C080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9366FF4-95B4-4382-B696-2BBE0AAB1FD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C3D50B-091B-4888-B370-459FC2D357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060D00-CDA3-4292-95D4-22EF7DD0F1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71A16B-3DF1-4425-8B49-4D638EC599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DD2B1B-B4CA-4B03-B256-95F6757B18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8106142117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alpha val="100000"/>
                  </a:schemeClr>
                </a:solidFill>
                <a:latin typeface="Microsoft Yahei"/>
                <a:ea typeface="Microsoft Yahei"/>
                <a:cs typeface="Microsoft Yahei"/>
              </a:rPr>
              <a:t>库存决策</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库存决策概述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库存需求预测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库存控制策略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库存优化技术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库存决策支持系统</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实践案例与经验分享</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库存决策概述</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078" b="1007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库存决策是指在供应链和运营管理中，关于库存水平、库存补充、库存分配等方面的决策。</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确保在合适的时间、合适的地点有足够的库存，以满足客户需求，同时优化成本和服务水平。</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目的</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避免缺货</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合理的库存决策可以避免因缺货而导致的销售损失和客户满意度下降。</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控制成本</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通过优化库存水平，可以减少不必要的库存持有成本和过剩库存的处理成本。</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提高运营效率</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良好的库存决策可以优化供应链的运作，提高运营效率，减少浪费。</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库存决策的重要性</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库存决策的原则</a:t>
              </a:r>
            </a:p>
          </p:txBody>
        </p:sp>
      </p:grpSp>
      <p:sp>
        <p:nvSpPr>
          <p:cNvPr id="32" name="TextBox 32"/>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平衡供需</a:t>
            </a:r>
          </a:p>
        </p:txBody>
      </p:sp>
      <p:sp>
        <p:nvSpPr>
          <p:cNvPr id="33" name="TextBox 33"/>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根据需求预测和供应能力，制定合理的库存策略以平衡供需关系。</a:t>
            </a:r>
          </a:p>
        </p:txBody>
      </p:sp>
      <p:sp>
        <p:nvSpPr>
          <p:cNvPr id="34" name="TextBox 34"/>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动态调整</a:t>
            </a:r>
          </a:p>
        </p:txBody>
      </p:sp>
      <p:sp>
        <p:nvSpPr>
          <p:cNvPr id="35" name="TextBox 35"/>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根据市场变化、需求波动和供应链状况，动态调整库存策略以适应不断变化的环境。</a:t>
            </a:r>
          </a:p>
        </p:txBody>
      </p:sp>
      <p:sp>
        <p:nvSpPr>
          <p:cNvPr id="36" name="TextBox 36"/>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最小化成本</a:t>
            </a:r>
          </a:p>
        </p:txBody>
      </p:sp>
      <p:sp>
        <p:nvSpPr>
          <p:cNvPr id="37" name="TextBox 37"/>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在满足服务水平的前提下，通过优化订货量、订货点和安全库存等参数，最小化总成本。</a:t>
            </a:r>
          </a:p>
        </p:txBody>
      </p:sp>
      <p:sp>
        <p:nvSpPr>
          <p:cNvPr id="38" name="TextBox 38"/>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风险管理</a:t>
            </a:r>
          </a:p>
        </p:txBody>
      </p:sp>
      <p:sp>
        <p:nvSpPr>
          <p:cNvPr id="39" name="TextBox 39"/>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识别和评估潜在的供应链风险，并采取相应的库存策略来减轻风险的影响。</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库存需求预测</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341" b="234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921" b="92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l="13182" r="13182"/>
          <a:stretch>
            <a:fillRect/>
          </a:stretch>
        </p:blipFill>
        <p:spPr>
          <a:xfrm>
            <a:off x="7771734"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历史数据分析</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数据收集与整理</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收集过去的销售数据、库存记录、订单信息等，并进行清洗和整理，以便进行后续分析。</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时间序列分析</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利用时间序列分析方法，如移动平均、指数平滑等，对历史销售数据进行趋势和周期性分析，以预测未来需求。</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数据可视化</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通过图表、曲线图等方式将历史数据可视化，帮助决策者更直观地了解数据特征和趋势。</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市场趋势分析</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结合市场调研结果和公开信息，分析市场发展趋势和未来可能的变化，为库存需求预测提供参考。</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风险评估</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识别潜在的市场风险和不确定性因素，如政策变化、自然灾害等，以便及时调整库存策略。</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市场调研</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通过问卷调查、访谈、观察等方式收集目标市场的相关信息，如消费者偏好、竞争对手情况等。</a:t>
            </a:r>
          </a:p>
        </p:txBody>
      </p:sp>
      <p:pic>
        <p:nvPicPr>
          <p:cNvPr id="10" name="Picture 10"/>
          <p:cNvPicPr>
            <a:picLocks noChangeAspect="1"/>
          </p:cNvPicPr>
          <p:nvPr/>
        </p:nvPicPr>
        <p:blipFill>
          <a:blip r:embed="rId2"/>
          <a:srcRect l="12500" r="125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市场调研与趋势分析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定量预测方法</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利用统计学和计量经济学等方法，如回归分析、时间序列分析等，建立数学模型进行需求预测。</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定性预测方法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借助专家意见、经验判断等主观因素进行需求预测，如德尔菲法、头脑风暴等。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混合预测方法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将定量和定性预测方法相结合，以提高预测的准确性和可靠性。例如，可以先使用定量方法进行初步预测，再结合定性方法进行修正和调整。</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需求预测方法与技术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库存控制策略</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订货点法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当库存量下降到预定的最低库存数量（订货点）时，立即发出订货请求，补充至最高库存水平。</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经济批量法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通过平衡订货成本和储存成本，确定一个最优的订货批量，使得总成本最低。</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724" r="2372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定量订货法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417" r="1741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按照固定的时间间隔检查库存，并发出订货请求，补充至目标库存水平。</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固定周期订货</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设定最高和最低库存水平，当库存量达到最低水平时发出订货请求，补充至最高水平。</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最大最小系统</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定期订货法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https://d.book118.com/258106142117006036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2024-09-16T05:40:27.327</cp:lastPrinted>
  <dcterms:created xsi:type="dcterms:W3CDTF">2024-09-15T21:40:27Z</dcterms:created>
  <dcterms:modified xsi:type="dcterms:W3CDTF">2024-09-15T21:40:29Z</dcterms:modified>
</cp:coreProperties>
</file>