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6E3E8-7F4D-4F16-9F0A-48F063A34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E4798-311A-4D74-88A2-9E7011622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CA7E2-16AC-40C5-971F-6AE3176FF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43335D-BB24-44AF-8F14-867DAE909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7A45BF-D0AD-4E6B-88BF-528B780F8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DD043C-BC91-4CD8-8F8D-3CDBFDE63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2EF968-88D9-477D-B65D-1EBBD8412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D00892-E6A2-4751-9B75-A5E60A9AF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4C6810-77B3-48E0-A8AC-5CB398FFC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998C1-AD87-4F76-AB31-A34558DE2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A40D7-3F67-429E-AD85-84F45DC37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0702303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《内存条发展史》ppt课件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早期内存条的发展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现代内存条的崛起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内存条的未来展望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早期内存条的发展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现代内存条的崛起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内存条的未来展望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从最早的简单存储器到现代的高速内存条，经历了漫长的发展历程。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随着计算机技术的飞速发展，内存条在计算机中的作用越来越重要，成为影响计算机性能的关键因素之一。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一种用于存储计算机数据的电子部件。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从最早的简单存储器到现代的高速内存条，经历了漫长的发展历程。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随着计算机技术的飞速发展，内存条在计算机中的作用越来越重要，成为影响计算机性能的关键因素之一。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一种用于存储计算机数据的电子部件。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内存条是计算机中用于存储数据的关键部件，能够快速地读取和写入数据，提高计算机的运行效率。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内存条是程序运行的重要场所，程序的运行速度和稳定性与内存条的性能密切相关。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程序运行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内存条的稳定性对整个计算机系统的稳定性至关重要，一旦内存条出现故障，可能会导致系统崩溃或数据丢失。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系统稳定性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内存条的重要性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内存条是计算机中用于存储数据的关键部件，能够快速地读取和写入数据，提高计算机的运行效率。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内存条是程序运行的重要场所，程序的运行速度和稳定性与内存条的性能密切相关。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程序运行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内存条的稳定性对整个计算机系统的稳定性至关重要，一旦内存条出现故障，可能会导致系统崩溃或数据丢失。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系统稳定性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内存条的重要性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早期内存条的发展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早期内存条的发展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磁芯存储器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利用磁性材料作为存储介质，具有较高的存储密度和稳定性。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半导体存储器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采用半导体技术制作的存储器，具有体积小、速度快等优点。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磁带存储器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利用磁带作为存储介质，主要用于大规模数据存储和备份。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早期内存条的形态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磁芯存储器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利用磁性材料作为存储介质，具有较高的存储密度和稳定性。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半导体存储器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采用半导体技术制作的存储器，具有体积小、速度快等优点。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磁带存储器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利用磁带作为存储介质，主要用于大规模数据存储和备份。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早期内存条的形态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由于技术限制，早期内存条的存储容量相对较小，不能满足大规模数据处理和存储的需求。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存储容量有限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57" r="1775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访问速度较慢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可靠性不高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早期内存条的访问速度相对较慢，影响了计算机的整体性能。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由于制造工艺和材料限制，早期内存条的可靠性不高，容易出现故障。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早期内存条的技术限制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由于技术限制，早期内存条的存储容量相对较小，不能满足大规模数据处理和存储的需求。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存储容量有限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57" r="1775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访问速度较慢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可靠性不高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早期内存条的访问速度相对较慢，影响了计算机的整体性能。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由于制造工艺和材料限制，早期内存条的可靠性不高，容易出现故障。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早期内存条的技术限制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在基础科学研究中，早期内存条主要用于存储和计算相对较小规模的数据。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基础科学研究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在工业设计中，早期内存条用于存储和计算有限规模的数据，支持CAD等设计软件的应用。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工业设计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在办公应用中，早期内存条主要用于存储和运行办公软件，支持日常办公需求。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办公应用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早期内存条的应用场景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在基础科学研究中，早期内存条主要用于存储和计算相对较小规模的数据。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基础科学研究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在工业设计中，早期内存条用于存储和计算有限规模的数据，支持CAD等设计软件的应用。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工业设计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在办公应用中，早期内存条主要用于存储和运行办公软件，支持日常办公需求。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办公应用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早期内存条的应用场景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现代内存条的崛起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现代内存条的崛起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DDR内存即双倍数据率同步动态随机存储器，是现代计算机中最为常见的内存类型之一。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DDR内存的诞生标志着计算机存储技术的一次重大飞跃，它极大地提升了计算机的内存带宽和数据传输速率。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DDR内存采用双通道架构，允许数据在时钟周期内进行双向传输，从而实现了更高的数据传输速率。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3223" r="23223"/>
          <a:stretch>
            <a:fillRect/>
          </a:stretch>
        </p:blipFill>
        <p:spPr>
          <a:xfrm>
            <a:off x="454963" y="1481576"/>
            <a:ext cx="4240297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DDR内存的诞生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DDR内存即双倍数据率同步动态随机存储器，是现代计算机中最为常见的内存类型之一。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DDR内存的诞生标志着计算机存储技术的一次重大飞跃，它极大地提升了计算机的内存带宽和数据传输速率。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DDR内存采用双通道架构，允许数据在时钟周期内进行双向传输，从而实现了更高的数据传输速率。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3223" r="23223"/>
          <a:stretch>
            <a:fillRect/>
          </a:stretch>
        </p:blipFill>
        <p:spPr>
          <a:xfrm>
            <a:off x="454963" y="1481576"/>
            <a:ext cx="4240297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DDR内存的诞生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未来，随着5G、物联网等技术的普及，高速内存技术将发挥更加重要的作用。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随着科技的不断发展，内存技术也在不断进步，从DDR到DDR2、DDR3再到DDR4，内存带宽和数据传输速率不断提升。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高速内存技术的发展不仅提高了计算机的性能，也推动了整个科技产业的发展。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高速内存技术的发展</a:t>
              </a:r>
            </a:p>
          </p:txBody>
        </p:sp>
      </p:grp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https://d.book118.com/258107023031006031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2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2024-09-08T01:06:47.878</cp:lastPrinted>
  <dcterms:created xsi:type="dcterms:W3CDTF">2024-09-07T17:06:47Z</dcterms:created>
  <dcterms:modified xsi:type="dcterms:W3CDTF">2024-09-07T17:06:49Z</dcterms:modified>
</cp:coreProperties>
</file>