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7C582-1E60-4318-B9B4-DC738EFC5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36CB4-B2C3-465D-9DE3-94377DEC7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55256-2547-423E-AB34-43B2F22D0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0F0B4-3671-446E-8200-3A4E69563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D7DACA-E8AB-4C80-8D26-77AB2865D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3DAA92-7B28-45B5-B4EE-4AD86F21D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ECB4BF-7788-4C92-8AEB-E1C824849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E20E3A-0273-48A4-94A4-053455D72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AC8ED-326E-458A-B215-1396CD863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0054F-24F1-4C9E-944E-97660AA66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75B46-F3CF-4B26-B622-ED863E41F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0710010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相电路重点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相电路基础知识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相电路的分析方法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相电路的应用实例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相电路的实验与仿真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相电路的发展趋势与展望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相电路基础知识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93" r="327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相电路是电力系统中的一种基本单元，它由一个或多个相位相同的电源、输电线路、变压器、发电机和其他电力设备组成。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相电路的定义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相电路通常由电源、输电线路、变压器、发电机、负载等组成，其中电源和负载是相电路的主要组成部分。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相电路的组成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相电路的定义与组成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根据相数的不同，相电路可以分为单相电路和三相电路。单相电路是指只有一个相位或电压的电路，而三相电路则是指有三个相位或电压的电路。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相电路具有对称性和平衡性，其中对称性是指各相的电压和电流大小相等、相位相同；平衡性是指各相的阻抗和功率相等。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相电路的类型与特点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相电路的特点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相电路的类型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尔霍夫定律是相电路的基本原理之一，它包括基尔霍夫电压定律和基尔霍夫电流定律。基尔霍夫电压定律指出，在电路中任意一个节点上，各电压降之和等于零；基尔霍夫电流定律指出，在电路中任意一个闭合回路中，各电流之和等于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基尔霍夫定律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欧姆定律也是相电路的基本原理之一，它指出在纯电阻电路中，电压和电流成正比，即电压=电阻×电流。在相电路中，欧姆定律同样适用。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欧姆定律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相电路的基本原理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相电路的分析方法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相电路等效分析的方法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利用基尔霍夫定律、戴维南定理、诺顿定理等基本电路理论，对相电路进行等效分析。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相电路等效分析的应用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在电力电子、电机控制、电力系统等领域中，相电路的等效分析是解决复杂电路问题的重要手段。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相电路等效分析的基本概念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通过简化电路模型，将复杂的相电路转换为简单的等效电路，以便于分析和计算。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相电路的等效分析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188" r="1718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相电路时域分析的应用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在电力电子变换器、电机控制系统等领域中，相电路的时域分析是研究动态特性和瞬态响应的重要手段。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相电路时域分析的基本概念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通过建立相电路的微分方程或差分方程，分析相电路在时域内的动态行为。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相电路时域分析的方法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利用数值计算方法，如欧拉法、龙格-库塔法等，求解相电路的微分方程或差分方程。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相电路的时域分析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相电路频域分析的方法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利用傅里叶变换、拉普拉斯变换等数学工具，将相电路转换为频域内的函数形式。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相电路频域分析的应用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在电力电子变换器、电机控制系统等领域中，相电路的频域分析是研究系统稳定性和性能优化的重要手段。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相电路频域分析的基本概念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通过将相电路转换为频域内的函数形式，分析相电路的频率特性和稳定性。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676" r="1667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相电路的频域分析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相电路的应用实例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https://d.book118.com/258107100100006032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2024-09-10T04:14:49.778</cp:lastPrinted>
  <dcterms:created xsi:type="dcterms:W3CDTF">2024-09-09T20:14:49Z</dcterms:created>
  <dcterms:modified xsi:type="dcterms:W3CDTF">2024-09-09T20:14:51Z</dcterms:modified>
</cp:coreProperties>
</file>