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SWKRQ+MS-UIGothic"/>
      <p:regular r:id="rId15"/>
    </p:embeddedFont>
    <p:embeddedFont>
      <p:font typeface="BFGWQK+FPQIWH+ArialMT"/>
      <p:regular r:id="rId16"/>
    </p:embeddedFont>
    <p:embeddedFont>
      <p:font typeface="JQDCCB+FIILWK+Arial-BoldMT"/>
      <p:regular r:id="rId17"/>
    </p:embeddedFont>
    <p:embeddedFont>
      <p:font typeface="BCOJMV+KBQAAH+MicrosoftYaHei-Bold"/>
      <p:regular r:id="rId18"/>
    </p:embeddedFont>
    <p:embeddedFont>
      <p:font typeface="OSGBMQ+LHMSEN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94AD-D091-4A30-B02A-2D187D2D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28B3B-80AA-44A1-8182-A8B08E9B3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E6F53-32A4-42E5-9DD0-F75AA57B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E378E-59FC-4C15-9AE5-011214F6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70E2D-9216-4E44-BC2E-1F54C3DF2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3595C-F829-4E84-858C-277F3384B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A26F4-2951-4A00-9E09-47ABCF093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7D752-37B5-4F6D-ACF1-7295B88DE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34D00-FE08-40AD-A3D9-3826D52BD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850FD-4624-4799-A90C-1F020E690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83A9D-4DFA-41B3-B2E5-67F9781AA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7114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72294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FSWKRQ+MS-UIGothic"/>
                <a:cs typeface="FSWKRQ+MS-UIGothic"/>
              </a:rPr>
              <a:t>柴油机速控制原理分解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2142680"/>
            <a:ext cx="3099958" cy="13439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FGWQK+FPQIWH+ArialMT"/>
                <a:cs typeface="BFGWQK+FPQIWH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FSWKRQ+MS-UIGothic"/>
                <a:cs typeface="FSWKRQ+MS-UIGothic"/>
              </a:rPr>
              <a:t>柴油机速控制概述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BFGWQK+FPQIWH+ArialMT"/>
                <a:cs typeface="BFGWQK+FPQIWH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FSWKRQ+MS-UIGothic"/>
                <a:cs typeface="FSWKRQ+MS-UIGothic"/>
              </a:rPr>
              <a:t>柴油机速原理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495040" y="2434046"/>
            <a:ext cx="58007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00787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JQDCCB+FIILWK+Arial-BoldMT"/>
                <a:cs typeface="JQDCCB+FIILWK+Arial-BoldMT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FSWKRQ+MS-UIGothic"/>
                <a:cs typeface="FSWKRQ+MS-UIGothic"/>
              </a:rPr>
              <a:t>柴油机速控制概述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速控制的定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689E5F"/>
                </a:solidFill>
                <a:latin typeface="FSWKRQ+MS-UIGothic"/>
                <a:cs typeface="FSWKRQ+MS-UIGothic"/>
              </a:rPr>
              <a:t>速控制定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速控制是指通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过调节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速或功率，使其适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外部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负载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化，保持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定运行状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1550" spc="25">
                <a:solidFill>
                  <a:srgbClr val="689E5F"/>
                </a:solidFill>
                <a:latin typeface="FSWKRQ+MS-UIGothic"/>
                <a:cs typeface="FSWKRQ+MS-UIGothic"/>
              </a:rPr>
              <a:t>速控制重要性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速控制是柴油机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定运行的关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，能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提高柴油机的运行效率、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降低能耗、减少振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和噪音，延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柴油机的使用寿命。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速控制系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2610" y="17818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600">
                <a:solidFill>
                  <a:srgbClr val="FFFFFF"/>
                </a:solidFill>
                <a:latin typeface="FSWKRQ+MS-UIGothic"/>
                <a:cs typeface="FSWKRQ+MS-UIGothic"/>
              </a:rPr>
              <a:t>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600">
                <a:solidFill>
                  <a:srgbClr val="FFFFFF"/>
                </a:solidFill>
                <a:latin typeface="FSWKRQ+MS-UIGothic"/>
                <a:cs typeface="FSWKRQ+MS-UIGothic"/>
              </a:rPr>
              <a:t>感器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17811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SWKRQ+MS-UIGothic"/>
                <a:cs typeface="FSWKRQ+MS-UIGothic"/>
              </a:rPr>
              <a:t>控制器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用于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速，将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速信号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转换为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信号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传递给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控制器。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根据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感器的信号和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定的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算出控制信号，控制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行器的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600">
                <a:solidFill>
                  <a:srgbClr val="FFFFFF"/>
                </a:solidFill>
                <a:latin typeface="FSWKRQ+MS-UIGothic"/>
                <a:cs typeface="FSWKRQ+MS-UIGothic"/>
              </a:rPr>
              <a:t>行器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FSWKRQ+MS-UIGothic"/>
                <a:cs typeface="FSWKRQ+MS-UIGothic"/>
              </a:rPr>
              <a:t>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600">
                <a:solidFill>
                  <a:srgbClr val="FFFFFF"/>
                </a:solidFill>
                <a:latin typeface="FSWKRQ+MS-UIGothic"/>
                <a:cs typeface="FSWKRQ+MS-UIGothic"/>
              </a:rPr>
              <a:t>装置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根据控制器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出的控制信号，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的供油量、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气量或点火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等参数，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速控制。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用于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运行状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，将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的信号反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馈给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控制器，形成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闭环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控制系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速控制系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的分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FSWKRQ+MS-UIGothic"/>
                <a:cs typeface="FSWKRQ+MS-UIGothic"/>
              </a:rPr>
              <a:t>机械式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689E5F"/>
                </a:solidFill>
                <a:latin typeface="FSWKRQ+MS-UIGothic"/>
                <a:cs typeface="FSWKRQ+MS-UIGothic"/>
              </a:rPr>
              <a:t>速器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机械方式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供油量或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气量，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柴油机的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速控制。机械式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、可靠性高，但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精度和响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689E5F"/>
                </a:solidFill>
                <a:latin typeface="FSWKRQ+MS-UIGothic"/>
                <a:cs typeface="FSWKRQ+MS-UIGothic"/>
              </a:rPr>
              <a:t>子式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689E5F"/>
                </a:solidFill>
                <a:latin typeface="FSWKRQ+MS-UIGothic"/>
                <a:cs typeface="FSWKRQ+MS-UIGothic"/>
              </a:rPr>
              <a:t>速器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过电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子方式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柴油机的供油量、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气量或点火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等参数，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柴油机的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速控制。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子式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精度高、响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速度快，但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构复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、成本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066540" y="2434046"/>
            <a:ext cx="46577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43636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JQDCCB+FIILWK+Arial-BoldMT"/>
                <a:cs typeface="JQDCCB+FIILWK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FSWKRQ+MS-UIGothic"/>
                <a:cs typeface="FSWKRQ+MS-UIGothic"/>
              </a:rPr>
              <a:t>柴油机速原理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柴油机的工作原理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FSWKRQ+MS-UIGothic"/>
                <a:cs typeface="FSWKRQ+MS-UIGothic"/>
              </a:rPr>
              <a:t>柴油机工作原理概述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喷</a:t>
            </a:r>
            <a:r>
              <a:rPr sz="1550" spc="25">
                <a:solidFill>
                  <a:srgbClr val="689E5F"/>
                </a:solidFill>
                <a:latin typeface="FSWKRQ+MS-UIGothic"/>
                <a:cs typeface="FSWKRQ+MS-UIGothic"/>
              </a:rPr>
              <a:t>油与燃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柴油机是一种内燃机，通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燃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生高温高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气体推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活塞运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带动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</a:p>
          <a:p>
            <a:pPr marL="154305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生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压缩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行程末期，高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燃油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入燃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室，与高温空气混合后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压缩过</a:t>
            </a:r>
            <a:r>
              <a:rPr sz="1550">
                <a:solidFill>
                  <a:srgbClr val="689E5F"/>
                </a:solidFill>
                <a:latin typeface="FSWKRQ+MS-UIGothic"/>
                <a:cs typeface="FSWKRQ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FSWKRQ+MS-UIGothic"/>
                <a:cs typeface="FSWKRQ+MS-UIGothic"/>
              </a:rPr>
              <a:t>膨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胀</a:t>
            </a:r>
            <a:r>
              <a:rPr sz="1550" spc="25">
                <a:solidFill>
                  <a:srgbClr val="689E5F"/>
                </a:solidFill>
                <a:latin typeface="FSWKRQ+MS-UIGothic"/>
                <a:cs typeface="FSWKRQ+MS-UIGothic"/>
              </a:rPr>
              <a:t>与排气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柴油机吸入空气，通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过压缩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提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高空气温度和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燃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烧产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生的高温高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气体推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875269" y="5557373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活塞向下运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带动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轴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，</a:t>
            </a:r>
          </a:p>
          <a:p>
            <a:pPr marL="12001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282828"/>
                </a:solidFill>
                <a:latin typeface="FSWKRQ+MS-UIGothic"/>
                <a:cs typeface="FSWKRQ+MS-UIGothic"/>
              </a:rPr>
              <a:t>气排出。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速器的工作原理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689E5F"/>
                </a:solidFill>
                <a:latin typeface="FSWKRQ+MS-UIGothic"/>
                <a:cs typeface="FSWKRQ+MS-UIGothic"/>
              </a:rPr>
              <a:t>速器的作用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速器是用于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柴油机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速的装置，通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燃油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射量或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气量来控制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689E5F"/>
                </a:solidFill>
                <a:latin typeface="FSWKRQ+MS-UIGothic"/>
                <a:cs typeface="FSWKRQ+MS-UIGothic"/>
              </a:rPr>
              <a:t>速器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689E5F"/>
                </a:solidFill>
                <a:latin typeface="FSWKRQ+MS-UIGothic"/>
                <a:cs typeface="FSWKRQ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根据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方式不同，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速器可分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机械式、液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式和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子式等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689E5F"/>
                </a:solidFill>
                <a:latin typeface="FSWKRQ+MS-UIGothic"/>
                <a:cs typeface="FSWKRQ+MS-UIGothic"/>
              </a:rPr>
              <a:t>速器工作原理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速器根据柴油机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化，通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燃油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量或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气量来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定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282828"/>
                </a:solidFill>
                <a:latin typeface="FSWKRQ+MS-UIGothic"/>
                <a:cs typeface="FSWKRQ+MS-UIGothic"/>
              </a:rPr>
              <a:t>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689E5F"/>
                </a:solidFill>
                <a:latin typeface="FSWKRQ+MS-UIGothic"/>
                <a:cs typeface="FSWKRQ+MS-UIGothic"/>
              </a:rPr>
              <a:t>速控制的物理基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D7A61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2D7A61"/>
                </a:solidFill>
                <a:latin typeface="FSWKRQ+MS-UIGothic"/>
                <a:cs typeface="FSWKRQ+MS-UIGothic"/>
              </a:rPr>
              <a:t>速控制的物理基</a:t>
            </a:r>
            <a:r>
              <a:rPr sz="2000" spc="23">
                <a:solidFill>
                  <a:srgbClr val="2D7A61"/>
                </a:solidFill>
                <a:latin typeface="SimSun"/>
                <a:cs typeface="SimSun"/>
              </a:rPr>
              <a:t>础</a:t>
            </a:r>
            <a:r>
              <a:rPr sz="2000" spc="25">
                <a:solidFill>
                  <a:srgbClr val="2D7A61"/>
                </a:solidFill>
                <a:latin typeface="FSWKRQ+MS-UIGothic"/>
                <a:cs typeface="FSWKRQ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86629" y="1864097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速控制的物理基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主要包括力学、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力学和流体力学等学科知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D7A61"/>
                </a:solidFill>
                <a:latin typeface="FSWKRQ+MS-UIGothic"/>
                <a:cs typeface="FSWKRQ+MS-UIGothic"/>
              </a:rPr>
              <a:t>力学基</a:t>
            </a:r>
            <a:r>
              <a:rPr sz="2000">
                <a:solidFill>
                  <a:srgbClr val="2D7A61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094728"/>
            <a:ext cx="63514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速控制涉及力学原理，如牛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顿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第二定律、力矩平衡等，用于分析柴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油机的运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动规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D7A61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2D7A61"/>
                </a:solidFill>
                <a:latin typeface="FSWKRQ+MS-UIGothic"/>
                <a:cs typeface="FSWKRQ+MS-UIGothic"/>
              </a:rPr>
              <a:t>力学基</a:t>
            </a:r>
            <a:r>
              <a:rPr sz="2000">
                <a:solidFill>
                  <a:srgbClr val="2D7A61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1379" y="446315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柴油机燃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烧过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程中涉及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力学原理，如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力学第一定律、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力学第二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定律等，用于分析能量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与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失。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D7A61"/>
                </a:solidFill>
                <a:latin typeface="FSWKRQ+MS-UIGothic"/>
                <a:cs typeface="FSWKRQ+MS-UIGothic"/>
              </a:rPr>
              <a:t>流体力学基</a:t>
            </a:r>
            <a:r>
              <a:rPr sz="2000">
                <a:solidFill>
                  <a:srgbClr val="2D7A61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583094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柴油机燃油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喷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射和气体流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涉及流体力学原理，如流体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力学、流体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静力学等，用于分析流体运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动规</a:t>
            </a:r>
            <a:r>
              <a:rPr sz="1500">
                <a:solidFill>
                  <a:srgbClr val="060001"/>
                </a:solidFill>
                <a:latin typeface="FSWKRQ+MS-UIGothic"/>
                <a:cs typeface="FSWKRQ+MS-UIGothic"/>
              </a:rPr>
              <a:t>律和阻力。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https://d.book118.com/258107114132006046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FSWKRQ+MS-UIGothic</vt:lpstr>
      <vt:lpstr>BFGWQK+FPQIWH+ArialMT</vt:lpstr>
      <vt:lpstr>Times New Roman</vt:lpstr>
      <vt:lpstr>JQDCCB+FIILWK+Arial-BoldMT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2024-09-27T21:49:33.359</cp:lastPrinted>
  <dcterms:created xsi:type="dcterms:W3CDTF">2024-09-27T13:49:33Z</dcterms:created>
  <dcterms:modified xsi:type="dcterms:W3CDTF">2024-09-27T13:49:34Z</dcterms:modified>
</cp:coreProperties>
</file>