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79CCD-CCEA-42E3-AC4E-73C44528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6AF4F-D9CE-477F-BDFD-ED7BD033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D9AF3-910F-4530-B41A-D20EE689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16F47-EAA2-4021-ACE0-501645D5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44D19-33B0-4A5A-BBAE-D4A11B55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D3058-378B-4E88-A1D1-9675CA29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3DEDB-35D2-4C26-AAF6-CB58B849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AAC98-9383-4CE0-8FF9-EFA3AD5A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6E517-3A2A-42CF-ADDF-B147D6CE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A4C59-47D3-4507-8BF8-80F411C8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754BB-EBF0-43D5-82E1-4E7FF5E3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7135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健康科技行业的医疗知识培训计划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医疗知识培训计划设计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参与者收益与成果展示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随着健康科技行业的迅猛发展，医疗知识不断更新，为提高从业人员的专业素养和适应能力，制定医疗知识培训计划。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适应健康科技行业快速发展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通过培训，使从业人员掌握最新的医疗知识和技能，提高医疗服务水平，为患者提供更加优质、高效的诊疗服务。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培训不仅有助于从业人员紧跟行业发展趋势，还可激发其创新意识和能力，为健康科技行业的持续发展注入活力。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其他从业人员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根据各自岗位特点，提供相应的医疗知识和技能培训。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需要了解最新的医疗设备和技术，提高操作水平和维修能力。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需要更新护理知识和技能，提高患者照护质量和满意度。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健康科技行业的从业人员，包括医生、护士、技师等。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需要掌握最新的诊疗技术和方法，提高临床决策能力和治疗效果。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医疗知识概述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人体解剖学与生理学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深入了解人体各系统的结构、功能及相互关系，为理解疾病发生机制和治疗原理打下基础。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病理学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学习疾病的发生、发展及转归过程，掌握常见疾病的病理变化及临床表现。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药理学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熟悉常用药物的作用机制、临床应用及不良反应，为合理用药提供依据。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掌握常见疾病的诊断方法、诊断依据及鉴别诊断，提高诊断准确性。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了解各种治疗方法的原理、适应症及禁忌症，为患者提供个性化治疗方案。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7" r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熟悉临床常用操作技能及操作规范，确保医疗过程的安全性和有效性。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临床操作规范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医疗器械与设备的安全管理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熟悉医疗器械与设备的安全管理规范，确保医疗过程的安全性。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医疗器械基本知识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了解医疗器械的分类、功能及使用注意事项，确保正确使用医疗器械。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医疗设备的操作与维护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掌握常用医疗设备的操作方法、维护保养及故障排除，确保设备正常运行。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随着市场需求的增长，健康科技行业的企业数量不断增加，包括初创企业、传统医疗企业转型以及跨界进入的企业。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健康科技行业近年来发展迅速，市场规模不断扩大，涵盖健康管理、医疗信息化、远程医疗、智能医疗设备等多个领域。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大数据、人工智能、物联网等新兴技术在健康科技行业得到广泛应用，为行业创新提供了有力支持。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健康科技行业发展现状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远程医疗的普及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随着互联网技术的发展，远程医疗逐渐成为现实，患者可以通过在线平台获得专业医生的咨询和诊疗服务。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智能医疗设备的发展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可穿戴设备、智能家居等智能医疗设备在健康监测、疾病预防和康复等领域发挥重要作用。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人工智能在医疗领域的应用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AI技术在医学影像分析、疾病诊断、辅助决策等方面展现出巨大潜力，提高了医疗服务的效率和质量。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895" r="2489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新兴技术与医疗融合趋势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数据安全和隐私保护法规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随着健康数据的不断增长，数据安全和隐私保护成为行业发展的重要问题，相关法规的制定和实施对行业产生深远影响。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行业标准和规范的制定有助于推动健康科技行业的规范化发展，提高产品和服务的质量和可靠性。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各国政府纷纷出台政策，鼓励健康科技行业的发展，包括税收优惠、资金扶持、法规保障等措施。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https://d.book118.com/258107135004006034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2024-09-12T04:38:13.264</cp:lastPrinted>
  <dcterms:created xsi:type="dcterms:W3CDTF">2024-09-11T20:38:13Z</dcterms:created>
  <dcterms:modified xsi:type="dcterms:W3CDTF">2024-09-11T20:38:15Z</dcterms:modified>
</cp:coreProperties>
</file>