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02565-F7C1-4BC9-B5B4-53155E58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FB4F4-E1DF-4536-A45A-28145753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2AF25-18D1-4E43-BBD1-DE0F3928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408A6-417B-4321-8046-C770E1E0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DD09F-459E-41C0-AE64-6AC411B3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601B17-9DED-42B9-AE5D-6073F739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1D250-D7FF-4164-B71D-410FE27D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BCBC9-9A6C-4F8B-A116-653925162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8D6C2-69E2-4627-B27E-42C1204A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8F227-70DC-4D88-AC4C-172078CAD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E06F6-1019-44E3-AE3D-547FCFF5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004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餐饮行业2024年员工管理策略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行业趋势与员工管理挑战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员工关系与企业文化建设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应对未来挑战的创新策略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行业趋势与员工管理挑战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数字化和智能化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随着科技的发展，餐饮行业将越来越依赖数字化和智能化的解决方案，如移动支付、智能点餐、无人餐厅等。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个性化和定制化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消费者对于餐饮的需求将越来越个性化和定制化，餐厅需要提供更加多样化的菜品和服务。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环保和可持续性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环保和可持续性已经成为全球关注的热点，餐饮行业也需要关注环保和可持续性发展，如减少食物浪费、使用环保包装等。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餐饮行业的人员流动率一直较高，对于员工的培训和管理带来了一定的挑战。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由于餐饮行业门槛相对较低，员工素质参差不齐，需要更加有效的培训和管理。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许多餐饮企业缺乏有效的激励措施，导致员工工作积极性不高，影响了企业的运营效率。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提升企业运营效率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优秀的员工是企业的重要资产，通过员工管理策略可以激发员工的工作积极性，提高企业的运营效率。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在激烈的餐饮市场竞争中，优秀的员工管理策略可以帮助企业吸引和留住优秀的人才，从而增强企业的竞争力。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通过有效的员工管理策略，可以提高员工的满意度和忠诚度，降低人员流动率，减少招聘和培训成本。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2024年员工管理策略的重要性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根据餐饮行业发展趋势和企业战略，明确2024年需要招聘的岗位和人数，包括厨师、服务员、管理人员等。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确定招聘岗位和人数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根据企业实际情况和行业标准，制定合理的招聘预算，包括广告费用、面试成本、员工薪酬等。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制定招聘预算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针对不同岗位，制定明确的招聘标准，包括学历、工作经验、技能要求等，确保招聘到符合企业需求的员工。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制定明确的招聘计划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简化选拔流程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优化选拔流程，减少不必要的环节和等待时间，提高选拔效率。例如，采用线上测评、视频面试等方式，缩短选拔周期。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拓展招聘渠道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除了传统的招聘会、报纸广告等渠道，积极利用互联网招聘平台、社交媒体等新兴渠道，提高招聘覆盖面和效率。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确保选拔公正性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建立公正的选拔机制，避免主观偏见和不公平现象。例如，制定明确的评分标准，采用多人评分制度，确保选拔结果的客观性和公正性。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744" b="127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优化招聘渠道与选拔流程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加强与候选人的沟通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在招聘过程中，保持与候选人的良好沟通，及时解答其疑问和困惑，提高其对企业的认同度和满意度。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提高招聘团队素质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加强对招聘团队的培训和管理，提高其专业素质和招聘技能，确保招聘工作的顺利进行。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强化候选人筛选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制定科学的筛选标准和方法，对候选人进行全面、准确的评估，确保招聘到优秀的员工。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提升招聘效率与质量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通过对岗位、员工能力等方面的分析，确定具体的培训内容和目标。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根据培训需求，设计针对性的培训课程，包括理论知识、实践技能、职业素养等方面。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制定培训计划，选择合适的培训方式（如线上课程、线下实践等），并对培训过程进行有效管理，确保培训效果。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建立完善的培训体系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通过对员工工作能力、职业素养等方面的评估，了解员工的优势和不足。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根据员工能力评估结果，与员工沟通并设定个性化的发展目标。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发展目标设定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针对员工发展目标，制定具体的发展计划，包括培训课程、实践机会、导师指导等方面。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发展计划制定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制定个性化的员工发展计划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https://d.book118.com/258110047017006027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2024-09-04T18:14:13.778</cp:lastPrinted>
  <dcterms:created xsi:type="dcterms:W3CDTF">2024-09-04T10:14:13Z</dcterms:created>
  <dcterms:modified xsi:type="dcterms:W3CDTF">2024-09-04T10:14:15Z</dcterms:modified>
</cp:coreProperties>
</file>