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28471F-EB8C-49BF-8E1B-A969CE195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6397A-D6BA-4442-B266-5E7813969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B8AEE-6440-462A-9E9C-F266BE6CF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0D1AF-3D56-4965-AF7A-2F8EFC62A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D695F5-5B5B-4DE2-8802-5DE1D4220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B16988-551B-4714-A4C1-6D3057373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2B97C6-2D06-49FF-A926-55E823FFA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6AA58-2904-4C1D-A955-BAFA062A2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7BED5-39CB-4990-A618-4DCE9299B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AE24C9-0E9F-4F6F-9684-0C4F01E89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B297F-A69B-4DC4-BB1B-76173C79F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111076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记者节暨表彰大会活动总结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200">
              <a:solidFill>
                <a:schemeClr val="l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活动筹备与安排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活动现场回顾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活动成果展示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活动意义与价值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经验教训与改进建议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记者节由来及意义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记者节起源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记者节起源于中国，设立于每年的11月8日，旨在表彰新闻工作者的贡献和精神，提高他们的社会地位。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记者节意义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记者节不仅是对新闻工作者的认可和表彰，更是对整个新闻行业的重视和推动。它提醒人们关注新闻工作者的权益，促进新闻媒体的自由和发展，推动社会的进步和民主。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表彰大会目的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表彰大会是记者节的重要组成部分，目的在于表彰在新闻工作中做出杰出贡献的优秀记者和新闻团队，树立行业典范，激励广大新闻工作者积极投身新闻事业。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表彰大会宗旨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通过表彰大会，弘扬新闻工作者的职业精神和道德风范，提高新闻工作者的社会地位和影响力，促进新闻行业的健康发展和社会的和谐进步。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表彰大会目的和宗旨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317" r="353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506" r="3350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“新时代 新使命 新征程——争做党和人民信赖的新闻工作者”。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“铁肩担道义，妙手著文章”。这一口号既体现了新闻工作者的职责和使命，也表达了对他们高超专业素养的赞誉。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活动口号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本次活动主题和口号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活动筹备与安排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在活动筹备初期，我们成立了由5名经验丰富的记者和2名活动策划人员组成的筹备小组，共同负责活动的策划、组织和执行。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筹备小组成立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筹备小组根据各自的专业特长和经验，进行了明确的分工。其中，记者负责新闻稿件的撰写和媒体联系，活动策划人员负责活动的整体规划和现场布置。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筹备小组成立及分工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经过多次讨论和协调，我们最终将活动安排在记者节当天下午2点开始，以确保嘉宾和参会人员能够充分参与和交流。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考虑到活动的性质和规模，我们选择了市中心的一家五星级酒店作为活动场地，以确保活动的顺利进行和参会人员的舒适体验。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活动时间、地点确定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我们邀请了多位在新闻界具有广泛影响力和知名度的嘉宾，包括资深记者、新闻学者和业界领袖等，以确保活动的专业性和权威性。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接待安排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为了确保嘉宾的顺利出席和活动现场的秩序井然，我们提前安排了专门的接待人员，负责嘉宾的签到、引导和座位安排等工作。同时，我们还为嘉宾准备了精美的礼品和茶歇服务，以表达我们的尊重和感谢。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嘉宾邀请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嘉宾邀请及接待安排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活动现场回顾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场地选择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活动在可容纳500人的大剧院举行，场地宽敞，设施完备，为活动的顺利进行提供了良好的硬件条件。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布置风格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现场布置以简约大气为主，主色调为蓝色和白色，寓意着新闻工作的客观、公正和纯洁。舞台背景墙上悬挂着巨大的记者节徽标，两侧摆放着鲜花和绿植，营造出庄重而热烈的氛围。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氛围营造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活动开始前，现场播放着记者节的主题曲和新闻工作者的宣传视频，大屏幕上展示着新闻工作者的风采和成就，让与会者感受到了新闻工作者的职业荣誉感和使命感。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现场布置与氛围营造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伊始，单位领导发表了热情洋溢的致辞，对广大新闻工作者表示节日的祝贺和崇高的敬意，肯定了他们在过去一年里取得的优异成绩，并鼓励他们继续发扬“铁肩担道义、妙手著文章”的职业精神，为新闻事业做出更大的贡献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来自不同新闻机构的嘉宾代表也分别发表了讲话，他们结合自己的工作实际和切身体会，畅谈了新闻工作者的职责使命、职业素养和未来发展等话题，引起了与会者的强烈共鸣和热烈掌声。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领导致辞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嘉宾发言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领导致辞与嘉宾发言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https://d.book118.com/258111076027006026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2024-09-03T06:34:50.151</cp:lastPrinted>
  <dcterms:created xsi:type="dcterms:W3CDTF">2024-09-02T22:34:50Z</dcterms:created>
  <dcterms:modified xsi:type="dcterms:W3CDTF">2024-09-02T22:34:52Z</dcterms:modified>
</cp:coreProperties>
</file>