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31875-FB7D-4C66-835C-DACE935D4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BD369-819D-4589-B8AC-331383667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BA9F2-C2BC-4F5B-95D2-74E4BB990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D8488-46C4-4FAD-A11B-5DFD9B1E9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63FAFF-6C06-456C-990D-1D721B6E2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BD20FB-A6CB-4172-B112-B497655E5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8FA7D9-8DD8-4DE2-90F8-0B6BF2BF3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52401-20D9-4EF9-96F6-29F23A2B3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A2CC4-7077-491C-973E-103A5529E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00498-C62E-4B91-9F5D-14CF80157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A4648-0022-4350-B393-F5C9423D9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1112302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第章信号与系统奥本海姆采样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信号与系统概述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奥本海姆采样理论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信号的离散化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系统的离散化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奥本海姆采样在信号处理中的应用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信号与系统概述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信号是传递信息的一种方式，通常由数据、文本、声音、图像等形式表示。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信号可以根据其形式、频率、幅度、相位等因素进行分类，如连续信号和离散信号、确定性信号和随机信号等。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系统是指一组相互关联的元素或组成部分，它们共同完成一个特定的功能或目标。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系统可以根据其组成、结构、功能等因素进行分类，如线性系统和非线性系统、时不变系统和时变系统等。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信号与系统是信息处理和通信领域的基础，它们在通信、控制、图像处理、音频处理等领域中有着广泛的应用。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信号与系统的应用包括信号的传输、处理、分析和合成等，如音频和视频编解码、雷达和声呐信号处理、控制系统设计等。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信号与系统的重要性及应用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奥本海姆采样理论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采样定理定义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采样定理指出，如果一个连续时间信号是带限的，则它可以在时间域上由离散的采样值唯一确定。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02" r="1660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采样定理的数学表达式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如果一个连续时间信号 $f(t)$ 是带限的，即 $f(t)$ 的频谱 $F(omega)$ 在有限频率范围内非零，那么 $f(t)$ 可以由离散的采样值唯一确定。数学表达式为 $f(t) = sum_{n=-infty}^{+infty} f(nT) cdot frac{sin(pi t/T)}{pi t/T}$，其中 $T$ 是采样周期。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采样定理的意义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采样定理是数字信号处理和通信系统中的基本理论之一，它为将连续时间信号转换为数字信号提供了理论依据。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采样定理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237" b="123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采样过程描述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采样过程是将连续时间信号转换为离散时间信号的过程。具体来说，采样器通过以一定时间间隔对连续时间信号进行取样，得到一系列离散的取样值。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采样器的设计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采样器的设计需要考虑采样频率、量化误差、抗混叠滤波器等因素。其中，采样频率是采样器的一个重要参数，它决定了离散时间信号的精度和信息损失程度。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采样过程的应用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采样过程广泛应用于数字信号处理、数字通信、图像处理等领域。通过将连续时间信号转换为离散时间信号，可以方便地进行数字信号处理和传输，提高信号的处理效率和传输可靠性。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语音信号处理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在语音信号处理中，采样定理用于将连续时间语音信号转换为离散时间信号，以便于数字信号处理和传输。通过对语音信号进行采样和量化，可以实现语音压缩、语音合成、语音识别等功能。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图像信号处理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在图像信号处理中，采样定理用于将连续时间图像信号转换为离散时间信号。通过对图像信号进行采样和量化，可以实现图像压缩、图像增强、图像识别等功能。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雷达信号处理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在雷达信号处理中，采样定理用于将连续时间雷达回波信号转换为离散时间信号。通过对雷达回波信号进行采样和量化，可以实现雷达目标检测、目标跟踪、目标识别等功能。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采样定理的应用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信号的离散化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https://d.book118.com/258111123023006023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2024-08-29T14:04:21.633</cp:lastPrinted>
  <dcterms:created xsi:type="dcterms:W3CDTF">2024-08-29T06:04:21Z</dcterms:created>
  <dcterms:modified xsi:type="dcterms:W3CDTF">2024-08-29T06:04:23Z</dcterms:modified>
</cp:coreProperties>
</file>