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595CE-1C88-4787-9020-AF5067591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69AF0-929E-4472-B0F1-350FC874C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0B3A9-7B6E-4CBE-B930-8D90E4E50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C5717-D875-4ECD-98F8-F01EC625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1A4CD-2E42-4C3D-AFE5-E057D954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D8171-8BC0-43E6-BDFD-60982474C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BD048-E766-4337-BCC5-6750F3805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73790-E142-4F9F-B300-7E923D8E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D56F6-F18B-4AE7-8935-DC8AF716F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983AF-72AB-4A18-88DC-44B3B834D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4CE3F-0508-4001-BB78-0E2F012B3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1124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《药品经营量管理规范》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2025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药品经营量管理概述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药品采购量管理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药品存储量管理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药品销售量管理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药品经营量数据分析与改进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药品经营量管理的监管与法律责任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药品经营量管理概述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726" b="8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规范的目的与意义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确保药品供应安全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通过规范药品经营量的管理，确保药品在流通过程中的质量与安全，保障公众用药安全。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促进药品市场健康发展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规范药品经营量管理，有助于维护药品市场的公平竞争秩序，推动药品产业持续健康发展。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提升药品监管水平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通过实施《药品经营量管理规范》，提高药品监管部门的监管能力和水平，确保监管工作的有效性和权威性。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指药品经营企业在一定时期内购进、销售药品的数量，是反映企业经营规模和市场占有率的重要指标。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药品经营量的定义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根据药品的特性、市场需求等因素，将药品经营量分为处方药经营量、非处方药经营量、中药饮片经营量等。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药品经营量的分类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药品经营量的定义与分类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000" r="8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以质量为核心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依法依规经营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强化风险管理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推动信息化建设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管理原则与要求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在药品经营量管理过程中，始终坚持质量第一的原则，确保所经营的药品符合质量标准要求。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建立健全药品经营风险管理制度，加强风险识别、评估和控制，防范药品经营风险。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严格遵守国家法律法规和药品监管部门的相关规定，确保药品经营行为的合法性和规范性。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运用现代信息技术手段，提高药品经营量管理的效率和透明度，实现药品流通全过程的可追溯。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药品采购量管理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根据药品销售历史、市场需求预测、库存状况等因素，制定科学合理的药品采购计划。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制定采购计划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审批与调整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833" r="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执行与监控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50" r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采购计划需经过相关部门审批，并根据市场变化、供应商情况等进行适时调整。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按照采购计划进行药品采购，并对采购过程进行实时监控，确保采购计划的顺利执行。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采购计划的制定与执行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对供应商进行严格的资质审核，确保其具备合法的药品生产或经营资质。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5625" b="15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供应商资质审核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对供应商的药品质量、价格、交货期、服务等进行全面评估，选择优质供应商。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建立与供应商的长期合作关系，加强沟通与协作，确保药品采购的稳定性和连续性。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供应商关系管理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供应商的选择与评估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采购合同应明确药品名称、规格、数量、价格、交货期、质量标准等关键条款。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合同条款明确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按照企业内部管理流程进行采购合同的签订，确保合同的合法性和有效性。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合同签订流程规范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对采购合同的执行情况进行实时监控，确保供应商按照合同约定履行义务。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合同执行监控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采购合同的签订与执行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采购量调整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根据市场变化、供应商情况等因素，适时调整药品采购量，确保满足销售需求的同时降低采购成本。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采购量控制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根据销售情况和库存状况，合理控制药品采购量，避免过量采购造成的库存积压和资金占用。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数据分析与优化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定期对药品采购量进行数据分析，找出存在的问题并进行优化改进，提高采购效率和成本控制水平。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采购量的控制与调整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药品存储量管理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应选在交通便利、环境整洁、无污染源的地区。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仓库选址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应具备通风、照明、防火、防盗等设施，确保药品存储安全。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仓库设施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应使用货架等存储设备，保证药品分类存放、易于识别和取用。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存储设备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仓库设施与设备管理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特殊药品管理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对易燃、易爆、有毒等危险药品应设专库或专柜存放，并采取必要的安全措施。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存储要求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应遵守药品包装上标明的存储条件，如温度、湿度等，确保药品质量。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分类存放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应根据药品的剂型、品种、规格等特征进行分类存放。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药品存储的分类与要求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通过对库存数据的分析，优化存储结构和管理策略，提高库存周转率。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库存监测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应定期对库存药品进行盘点，确保账物相符。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存储量调整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根据市场需求和库存情况，及时调整药品存储量，避免积压和缺货现象。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存储量的监测与调整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过期药品识别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应对库存药品进行定期检查，及时发现过期药品并进行标识。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处理措施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对于过期药品，应按照相关规定进行处理，如回收、销毁等。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销毁记录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应建立过期药品销毁记录，详细记录销毁时间、地点、方式等信息，确保可追溯。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过期药品的处理与销毁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https://d.book118.com/258111124006006032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2024-09-09T06:13:35.956</cp:lastPrinted>
  <dcterms:created xsi:type="dcterms:W3CDTF">2024-09-08T22:13:35Z</dcterms:created>
  <dcterms:modified xsi:type="dcterms:W3CDTF">2024-09-08T22:13:38Z</dcterms:modified>
</cp:coreProperties>
</file>