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933DE-3832-4906-AD27-6CA2ABEDE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7D081-607A-49E3-BD67-69751D219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D41EF-6A36-41BA-9A4D-9672C83FE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FD573-A79B-43E3-BA9C-B66288FB6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97488-B0A7-473A-8998-7601887EC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B86E8F-E1A0-43C3-9EF3-E354DFFAF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31A94-DF8A-4704-B5D7-25B53570D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693F3-3475-45F8-A416-320E9004D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5CA35-F70B-4AF9-8E94-03C15F691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F61C5-7B72-413A-9B74-717B6A8BD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A3CCE-8E0B-4ADC-A124-79A6A4F22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13074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润滑脂竞争格局分析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5972157" y="2382964"/>
            <a:ext cx="6059505" cy="60595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润滑脂市场概述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润滑脂竞争格局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润滑脂产品竞争分析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市场前景与预测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 flipV="1">
            <a:off x="2214014" y="-2804665"/>
            <a:ext cx="7710540" cy="1246733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78798" y="364483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润滑脂市场概述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60858" y="2108645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17" r="24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润滑脂是一种半固态润滑剂，由基础油、稠化剂和添加剂组成。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润滑脂广泛用于汽车、工业设备、航空航天、轴承、齿轮等领域，以减少摩擦和磨损，提高设备性能和使用寿命。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润滑脂的定义和应用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全球及中国润滑脂市场规模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据统计，全球润滑脂市场规模已经超过XX亿美元，并保持稳步增长。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中国作为全球最大的工业国家之一，润滑脂市场规模庞大，并已逐渐成为全球润滑脂市场的重要生产和消费国。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汽车工业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汽车工业的发展对润滑脂需求量大，随着汽车产量的增加，润滑脂市场迎来增长机遇。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随着全球工业化的加速，工业设备润滑需求增加，推动润滑脂市场发展。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环保要求的提高促进了润滑脂产品的升级换代，推动市场增长。同时，生物可降解润滑脂等环保型产品的研发和推广也成为市场新亮点。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348" r="634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润滑脂市场增长驱动因素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 flipV="1">
            <a:off x="2214014" y="-2804665"/>
            <a:ext cx="7710540" cy="1246733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78798" y="364483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润滑脂竞争格局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60858" y="2108645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5744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主要参与者及市场份额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75416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例如壳牌、美孚、BP等，这些公司凭借强大的品牌优势和技术研发能力，在全球润滑脂市场中占据显著份额。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1250513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国际大型石油公司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如中石化、中石油等，利用本土市场优势和资源整合，在国内润滑脂市场有较高市场份额。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48535" y="2928472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国内石油化工企业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这些企业在某些特定领域或产品中表现出色，通过专注于特定应用市场或技术创新，赢得了部分市场份额。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48535" y="4694325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独立润滑油生产商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市场集中度分析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并购与合作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为了进一步提高市场份额和降低成本，大型企业可能会进行并购或合作，这将进一步加强市场集中度。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中小企业压力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随着市场竞争加剧，中小型润滑脂生产商可能会面临生存压力，需要不断创新或寻找特定应用市场以维持地位。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高度集中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润滑脂市场的集中度较高，少数几家大型国际石油公司和国内石油化工企业占据市场主导地位。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8225403" y="2117368"/>
            <a:ext cx="516874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润滑脂产业链分析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基础油和添加剂是润滑脂的主要原材料，其价格波动直接影响润滑脂的生产成本和市场价格。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67708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原材料供应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853788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润滑脂的生产涉及复杂的化学过程和调和技术，技术水平和生产效率直接影响产品的质量和市场竞争力。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665449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生产与加工</a:t>
            </a:r>
          </a:p>
        </p:txBody>
      </p:sp>
      <p:sp>
        <p:nvSpPr>
          <p:cNvPr id="34" name="AutoShape 3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润滑脂产品通过经销商、零售商或直接销售给企业客户，销售网络的覆盖范围和服务质量是影响市场份额的关键因素。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67708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分销与销售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润滑脂广泛应用于汽车、工业、航空航天等领域，用户对产品的性能评价和反馈对产品改进和市场竞争具有重要意义。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665449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应用与反馈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 flipV="1">
            <a:off x="2214014" y="-2804665"/>
            <a:ext cx="7710540" cy="1246733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78798" y="364483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润滑脂产品竞争分析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60858" y="2108645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适用于广泛的温度和速度范围，常用于工业设备和汽车等。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通用润滑脂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专为高温环境设计，用于如烤箱、窑炉等高温设备。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高温润滑脂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适用于低温环境，如冷冻设备、极地条件下的机械设备。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低温润滑脂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用于特殊需求，如防水、防腐蚀、高真空等环境。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特种润滑脂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主要产品类型和应用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各产品类型市场份额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占据市场份额的40%，由于其广泛的应用，销售量一直稳居前列。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通用润滑脂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高温润滑脂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低温润滑脂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特种润滑脂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占据市场份额的20%，随着工业设备向高温环境的扩展，其市场份额逐渐增加。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占据市场份额的15%，在冷链物流和极地科研等领域有特定的需求。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占据市场份额的25%，由于其高附加值和特殊应用场景，虽然市场份额不大，但利润率高。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https://d.book118.com/258113074141006035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2024-09-14T23:38:02.831</cp:lastPrinted>
  <dcterms:created xsi:type="dcterms:W3CDTF">2024-09-14T15:38:02Z</dcterms:created>
  <dcterms:modified xsi:type="dcterms:W3CDTF">2024-09-14T15:38:04Z</dcterms:modified>
</cp:coreProperties>
</file>