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A7EE0-0847-43A4-BB90-69D9B9420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A8899-4E7A-46FC-8DCA-76D5AFEBD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EC303-E011-4496-B03D-282F852B5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974B7-3C9E-422B-8DEB-50B3FDFAA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FD24DD-C736-4215-98D2-23BB4FB14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8BA01E-FD83-45B3-8FAD-91670147B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A4224-AF94-4F1C-9AE9-E3364F39E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298C8-02D0-4DC6-A542-8E38188E4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23CDF-00FA-492C-B262-74CF0410C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29491-90F6-4698-84D6-96A4C3EDB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D367F-264C-4BDE-81AB-DA5ECEEC6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4052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内科疾病中医护理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内科疾病中医护理方法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中药在内科疾病中的应用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饮食调理与内科疾病护理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日常保健与内科疾病预防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中医强调个体化治疗，护理也应根据患者的具体病情和体质状况进行个性化护理，制定针对性的护理方案。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中医认为人体是一个有机整体，各脏腑之间相互关联、相互影响。因此，在护理过程中应全面考虑患者的生理、心理、社会等因素，注重整体调理。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中医强调预防胜于治疗，在护理过程中应注重预防疾病的复发和病情的恶化，通过调理身体、增强体质来预防疾病的发生。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04" r="2520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根据患者的体质和病情，制定合理的饮食方案，调节患者的营养摄入，以达到辅助治疗和康复的目的。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关注患者的心理状态，通过心理疏导、安慰、鼓励等方式，帮助患者调整心态，减轻焦虑、抑郁等情绪问题。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运用针灸、推拿等中医疗法，调节患者的气血流通，缓解疼痛和其他不适症状。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针灸推拿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根据医嘱，协助医生为患者提供中药汤剂、中药制剂等药物治疗。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整体观与个性化护理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中医护理注重整体观念和个体差异，能够全面评估患者的状况，制定针对性的护理方案。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中医护理强调预防为主，通过调理身体、增强体质来预防疾病的发生，降低复发率。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综合调理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中医护理不仅关注疾病本身，还注重患者的饮食、情志、起居等方面，进行综合调理。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丰富的经验积累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中医护理经过数千年的实践经验积累，具有独特的理论体系和操作技能，能够为患者提供优质的护理服务。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中医护理的优势与特色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内科疾病中医护理方法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预防为主，注重保暖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感冒的中医护理以预防为主，注意保暖，避免受凉。同时，保持室内空气流通，避免与感冒患者接触。在感冒高发季节，可适当服用板蓝根、金银花等中药预防感冒。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调节情志，合理饮食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高血压的中医护理强调调节情志，保持心情舒畅，避免情绪激动。同时，合理饮食，控制盐摄入量，限制饮酒，多食用富含钾、镁、钙等微量元素的食物，如海带、紫菜、芹菜等。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控制饮食，适度运动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糖尿病的中医护理需特别注意控制饮食，减少高糖、高脂肪、高热量食物的摄入。同时，适度运动，促进新陈代谢和血液循环。可配合中医食疗方和中药治疗，如山药、黄芪、枸杞等，以调节血糖水平。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避免过敏原，调整体质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哮喘的中医护理需避免接触过敏原，如烟雾、花粉等。同时，调整体质，增强免疫力。可采用中药治疗和针灸疗法，如麻黄、杏仁、甘草等中药材和肺俞、肾俞等穴位，以缓解哮喘症状。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中药在内科疾病中的应用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中药治疗感冒的方法主要包括清热解毒、解表散寒和调理肺脾等原则，通过口服中药汤剂、中成药和中药制剂等方式进行治疗。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常见的内科疾病，中医认为感冒多由外感风寒或风热引起，治疗感冒的中药多具有清热解毒、解表散寒、止咳化痰等作用。常见的中药汤剂如麻黄汤、桂枝汤、银翘散等，中成药如感冒清热颗粒、板蓝根颗粒、双黄连口服液等，中药制剂如感冒退热冲剂、强力枇杷露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中药治疗感冒的方法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https://d.book118.com/258114052041006031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2024-09-08T03:15:36.828</cp:lastPrinted>
  <dcterms:created xsi:type="dcterms:W3CDTF">2024-09-07T19:15:36Z</dcterms:created>
  <dcterms:modified xsi:type="dcterms:W3CDTF">2024-09-07T19:15:38Z</dcterms:modified>
</cp:coreProperties>
</file>