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026D2-C913-406F-A834-CE418635A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BCA67-FB93-42DE-9DB9-5A9CD0CFD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B388D-C64D-442F-9447-5027B642A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04F7D-FC81-41DB-B271-E34A86F99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5AC56B-7E7D-49EF-BB46-F9D0A6D28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477207-6DB8-448D-B5A8-D1696FF5B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01C34C-D280-4BA7-A54A-4BE1880D3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5555C-7F88-44D4-B7E6-6188F2E9F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BFD42-AA23-47BD-B904-FDE920C77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CCE78-302D-41E3-A6CD-7EC231825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ADE0F-BDD2-4272-A788-8336624EA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1407707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性早熟诊治指南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性早熟概述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性早熟的诊断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性早熟的治疗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性早熟的预防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性早熟的预后与随访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性早熟概述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性早熟是指个体在生长发育过程中，性腺过早发育，导致青春期特征提前出现的现象。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性早熟可分为中枢性性早熟和外周性性早熟两类，其中中枢性性早熟是较为常见的一种。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中枢性性早熟的病因可能与下丘脑-垂体-性腺轴的异常激活有关，而外周性性早熟则是由其他疾病或因素引起的。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中枢性性早熟可能与遗传、环境、生活习惯等多种因素有关，而外周性性早熟则可能与肿瘤、炎症等病理因素有关。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病因与诱因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诱因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中枢性性早熟的症状包括乳房发育、生长加速、骨骼发育加速等，而外周性性早熟则可能出现与内分泌相关的症状，如甲状腺肿大、肾上腺皮质增生等。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中枢性性早熟的患儿可能会出现身高、体重增长过快，骨骼发育加速等现象，而外周性性早熟的患儿则可能出现相应的内分泌症状和体征。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性早熟的诊断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11929" r="1192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性早熟是指孩子在身体发育方面比同龄的孩子提前，通常女孩在8岁前、男孩在9岁前出现第二性征。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医生会进行详细的体格检查，包括身高、体重、骨龄、生殖器官等，同时可能需要进行血液检查和影像学检查，如超声检查和X线检查，以确定孩子的发育状态。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14542" b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真性性早熟是指孩子的性腺发育提前，而假性性早熟则是指孩子的性腺发育正常，但其他部位的发育提前。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真性性早熟与假性性早熟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性早熟可能由多种原因引起，如中枢神经系统异常、肿瘤、遗传等，医生需要通过鉴别诊断确定病因，以便制定合适的治疗方案。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病因鉴别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评估指标与工具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评估指标包括孩子的生长发育指标、骨骼发育指标、激素水平等。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评估工具包括体格检查、血液检查、影像学检查等，以及一些专业的评估量表和问卷，如儿童性早熟评估量表等。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性早熟的治疗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https://d.book118.com/258114077076006037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2024-09-17T12:23:48.926</cp:lastPrinted>
  <dcterms:created xsi:type="dcterms:W3CDTF">2024-09-17T04:23:48Z</dcterms:created>
  <dcterms:modified xsi:type="dcterms:W3CDTF">2024-09-17T04:23:51Z</dcterms:modified>
</cp:coreProperties>
</file>