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F2FFD48-B93D-440F-A940-C9848FAB59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AC84057-4F5F-4E7F-8600-BFA44FB124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11BBD1B-2AB7-4EA6-909F-F2FCA781BE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6A8A47C-57A2-4402-8517-1CE0EACDD3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55784A5-05E3-4E47-8F92-37B39E9A46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4F660C3-23DE-426F-A863-99F4E26B14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0B68B4B-6ED0-4012-BD17-66DF4920BA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7B27EB0-AF30-4023-B362-9BB4DAB69E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A9869BE-D996-403C-BD27-1D0B2B11D3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8AD6D4D-1FAE-4FDB-A68C-5BFCB62493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692A6D5-4527-4E77-9451-8685A245A2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t>Click to edit Master text styles</a:t>
            </a:r>
          </a:p>
          <a:p>
            <a:r>
              <a:t>Second level</a:t>
            </a:r>
          </a:p>
          <a:p>
            <a:r>
              <a:t>Third level</a:t>
            </a:r>
          </a:p>
          <a:p>
            <a:r>
              <a:t>Fourth level</a:t>
            </a:r>
          </a:p>
          <a:p>
            <a:r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8/1/2011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‹#›</a:t>
            </a: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8.jpeg" /><Relationship Id="rId6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12.jpeg" /><Relationship Id="rId6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23.jpeg" /><Relationship Id="rId4" Type="http://schemas.openxmlformats.org/officeDocument/2006/relationships/image" Target="../media/image24.jpeg" /><Relationship Id="rId5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5.jpeg" /><Relationship Id="rId3" Type="http://schemas.openxmlformats.org/officeDocument/2006/relationships/image" Target="../media/image26.jpeg" /><Relationship Id="rId4" Type="http://schemas.openxmlformats.org/officeDocument/2006/relationships/image" Target="../media/image8.jpeg" /><Relationship Id="rId5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9.jpeg" /><Relationship Id="rId4" Type="http://schemas.openxmlformats.org/officeDocument/2006/relationships/image" Target="../media/image12.jpeg" /><Relationship Id="rId5" Type="http://schemas.openxmlformats.org/officeDocument/2006/relationships/image" Target="../media/image4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58115015011006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182462" y="3823480"/>
            <a:ext cx="7827077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oval"/>
          </a:ln>
        </p:spPr>
      </p:cxn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2"/>
            <a:ext cx="12191993" cy="1584959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5833872"/>
            <a:ext cx="12192000" cy="1024128"/>
          </a:xfrm>
          <a:prstGeom prst="rect">
            <a:avLst/>
          </a:prstGeom>
        </p:spPr>
      </p:pic>
      <p:sp>
        <p:nvSpPr>
          <p:cNvPr id="5" name="TextBox 5"/>
          <p:cNvSpPr txBox="1"/>
          <p:nvPr/>
        </p:nvSpPr>
        <p:spPr>
          <a:xfrm>
            <a:off x="1975806" y="2788085"/>
            <a:ext cx="8240388" cy="862965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从产品开发到产品上市的全生命周期管理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937259" y="4058769"/>
            <a:ext cx="2317493" cy="4819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汇报人：AA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95215" y="4540734"/>
            <a:ext cx="3001580" cy="4819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2024-01-22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00000">
            <a:off x="-2466408" y="749879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2700000">
            <a:off x="-2472177" y="514684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044057" y="932800"/>
            <a:ext cx="6350425" cy="4992399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产品开发阶段管理</a:t>
            </a:r>
          </a:p>
          <a:p>
            <a:r>
              <a:t>生产制造阶段管理</a:t>
            </a:r>
          </a:p>
          <a:p>
            <a:r>
              <a:t>市场营销阶段管理</a:t>
            </a:r>
          </a:p>
          <a:p>
            <a:r>
              <a:t>法律法规遵从与风险管理</a:t>
            </a:r>
          </a:p>
          <a:p>
            <a:r>
              <a:t>持续改进与创新发展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24327" y="2845118"/>
            <a:ext cx="2621378" cy="11677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noFill/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01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产品开发阶段管理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" r="316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484" r="484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3174" r="3174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市场调研与需求分析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明确产品面向的消费者群体和市场细分。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研究竞争对手的产品特点、市场份额和营销策略。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通过问卷、访谈、观察等方式收集目标用户的需求和期望。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对收集到的需求进行整理、分类和优先级排序，形成产品需求文档。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确定目标市场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竞品分析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用户需求收集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需求分析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产品概念设计</a:t>
            </a:r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可行性评估</a:t>
            </a:r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用户反馈收集</a:t>
            </a:r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产品概念优化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产品概念设计与评估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t="12587" b="12587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基于市场调研和需求分析，设计产品的初步概念和核心功能。</a:t>
            </a:r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从技术、市场、成本等方面评估产品概念的可行性。</a:t>
            </a:r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通过原型展示、用户测试等方式收集用户对产品概念的反馈。</a:t>
            </a:r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根据用户反馈和评估结果，对产品概念进行迭代和优化。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功能详细设计</a:t>
            </a:r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技术架构设计</a:t>
            </a:r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开发计划制定</a:t>
            </a:r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资源准备与分配</a:t>
            </a:r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详细设计与开发计划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对产品概念中的每个功能进行详细设计，包括界面设计、交互设计等。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根据详细设计和技术架构设计，制定产品的开发计划和时间表。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设计产品的技术架构，包括系统架构、数据库设计、接口设计等。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准备开发所需的资源，包括人员、设备、资金等，并进行合理分配。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根据详细设计，制作产品的原型，包括界面原型、功能原型等。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原型制作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内部测试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用户测试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原型优化与改进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组织内部人员对原型进行测试，发现并修复问题。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邀请目标用户对原型进行测试，收集用户反馈和建议。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根据内部测试和用户测试的结果，对原型进行迭代和优化，直到满足用户需求和市场要求。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原型制作与测试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noFill/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02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生产制造阶段管理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根据产品特性和生产需求，设计合理的工艺流程，确保生产效率和产品质量。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工艺流程设计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设备选型与布局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工艺标准制定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选择适合的生产设备，并进行合理的布局规划，提高生产线的整体效能。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制定详细的工艺操作标准，确保生产过程中的操作规范化和标准化。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生产工艺规划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筛选合格的供应商，建立稳定的合作关系，确保原材料和零部件的质量和供应稳定性。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供应商选择与评估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制定合理的库存策略，避免库存积压和浪费，确保生产所需物料的及时供应。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库存管理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优化物流配送网络，提高运输效率和降低成本，确保产品按时交付给客户。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物流优化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供应链整合与优化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建立完善的质量管理体系，确保产品质量符合相关标准和客户要求。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质量体系建设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对生产过程中的关键工序进行质量控制和监督，及时发现并解决问题，确保产品质量的稳定性。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过程质量控制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929" r="1929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对产品进行全面的检验和测试，确保产品符合设计要求和性能指标。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产品检验与测试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质量控制与检验标准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    </a:t>
              </a:r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5311" b="531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成本控制与预算管理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成本核算与分析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对生产过程中的各项成本进行核算和分析，找出成本控制的潜力和改进方向。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预算制定与执行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制定合理的生产预算，并监控实际执行情况，确保生产成本控制在预算范围内。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持续改进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通过不断优化生产工艺、提高设备效率、降低物料消耗等方式，持续降低生产成本。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noFill/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03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市场营销阶段管理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制定宣传计划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根据品牌定位和目标受众，制定全面的宣传计划，包括广告、公关、内容营销等多种手段。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确定品牌定位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明确品牌的核心价值和目标受众，塑造独特的品牌形象。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评估宣传效果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定期评估宣传活动的效果，根据反馈调整策略，确保品牌传播的有效性。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品牌推广与宣传策略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https://d.book118.com/258115015011006033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95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8">
      <vt:lpstr>Arial</vt:lpstr>
      <vt:lpstr>Calibri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2024-09-10T20:16:55.579</cp:lastPrinted>
  <dcterms:created xsi:type="dcterms:W3CDTF">2024-09-10T12:16:55Z</dcterms:created>
  <dcterms:modified xsi:type="dcterms:W3CDTF">2024-09-10T12:16:57Z</dcterms:modified>
</cp:coreProperties>
</file>