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EE79A4-084C-44F0-A868-7A36164AFE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3D075A-2F66-46B9-B890-D89415FAEA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AF017E-0E26-4BAE-9221-11F8110E22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0CC331-0DBD-484E-B798-5D27FDBA2E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41559B-10D6-4CEE-A3E4-BE52246ED5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B9295D-FCBC-44D5-BAF4-6CFE290A9E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CCF762-2884-4E8F-B62E-0630C9EF1C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5CEDB4-26BB-46C2-A1D4-A11F247E3B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F81B08-01BB-4999-A82E-EB6CCB2D60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BB9977-CADD-4CDD-8F71-66222E9BCD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9E4164-D8CC-4722-AA03-D8C543CC9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11501505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直播间活动策划的水平提升与创新实践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直播间活动策划现状与挑战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提升直播间活动策划水平的关键要素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创新实践在直播间活动策划中的应用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直播间活动策划案例分享与启示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未来直播间活动策划发展趋势预测与建议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总结回顾与行动指南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直播间活动策划现状与挑战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直播间活动策划定义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直播间活动策划重要性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直播间活动策划概述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通过对直播内容、形式、互动环节等进行创意设计和规划，提高直播活动的吸引力和参与度。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优秀的策划能够提升直播效果，增加观众粘性，提高品牌曝光度和销售转化率。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随着直播行业的蓬勃发展，直播间活动策划逐渐成为行业核心竞争力，呈现出专业化、多元化和个性化的发展趋势。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行业发展现状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未来直播间活动策划将更加注重创意创新，结合虚拟现实、增强现实等技术手段，打造沉浸式的直播体验。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行业发展趋势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24" r="102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直播间活动策划面临着内容同质化、观众审美疲劳、互动形式单一等问题，需要不断创新和提升策划水平。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随着5G、AI等新技术的应用，直播间活动策划将拥有更多的可能性，如实时互动、个性化推荐等，为策划工作带来更多的创意空间。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面临的挑战与机遇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面临的机遇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提升直播间活动策划水平的关键要素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718" r="6718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研究目标受众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挖掘用户需求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掌握观众心理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了解直播观众的年龄、性别、地域、兴趣等特征，以便制定更精准的策划方案。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通过调查问卷、社交媒体互动等方式，收集观众对直播内容的期望和建议，从而满足他们的需求。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研究观众在观看直播过程中的心理变化，如好奇心、参与感、归属感等，以便在策划中加以利用。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深入了解用户需求与心理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创意策划与差异化竞争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尝试不同的直播形式，如访谈、互动游戏、才艺展示等，以吸引观众的注意力。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在直播过程中加入有趣的环节，如抽奖、答题、观众互动等，提高观众的参与度和粘性。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根据直播内容和目标受众的特点，打造独具特色的直播主题，形成差异化竞争优势。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创新直播形式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设计有趣环节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打造特色主题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数据监控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优化调整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数据分析与优化调整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对直播数据进行深入分析，找出观众流失、互动不足等问题的原因。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根据数据分析结果，及时调整直播内容和策划方案，提高直播效果和观众满意度。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实时关注直播间的观看人数、弹幕数量、点赞数等数据变化，了解直播效果。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创新实践在直播间活动策划中的应用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通过弹幕、评论、点赞等方式，让观众能够实时参与到直播中，提高观众的参与感和归属感。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观众参与式互动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游戏化互动设计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社交媒体互动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583" r="18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将游戏元素融入到直播互动中，如答题、抽奖、竞猜等，增加趣味性和互动性。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利用社交媒体平台，如微博、抖音等，进行话题讨论、互动问答等，扩大直播活动的影响力。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互动环节设计创新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3021" r="302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991" b="299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跨界合作与资源整合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跨行业合作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寻找与直播内容相关的行业合作伙伴，共同打造更具吸引力的直播活动。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明星、网红资源整合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邀请具有影响力的明星、网红参与直播活动，提高活动的关注度和话题性。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品牌合作与推广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与知名品牌合作，通过品牌露出、广告植入等方式，提升直播活动的商业价值。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运用虚拟现实技术，打造沉浸式的直播体验，让观众仿佛身临其境。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利用人工智能技术，进行智能推荐、语音交互等，提高观众的观看体验。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借助5G网络技术，实现高清、流畅的直播传输，提升观众的观看感受。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5G网络技术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利用新技术提升用户体验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直播间活动策划案例分享与启示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https://d.book118.com/258115015056006032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2024-09-09T22:01:27.615</cp:lastPrinted>
  <dcterms:created xsi:type="dcterms:W3CDTF">2024-09-09T14:01:27Z</dcterms:created>
  <dcterms:modified xsi:type="dcterms:W3CDTF">2024-09-09T14:01:29Z</dcterms:modified>
</cp:coreProperties>
</file>