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5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0731247C-D92E-4653-9737-7D8E03010CD9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B864AEE-06CF-442C-9374-3E8CAE9AA1EC}" type="parTrans" cxnId="{32CDD506-79B4-420B-9B8A-DFE5BC94B2AA}">
      <dgm:prSet custT="1"/>
      <dgm:spPr/>
      <dgm:t>
        <a:bodyPr/>
        <a:lstStyle/>
        <a:p>
          <a:endParaRPr lang="zh-CN" altLang="en-US" sz="2400" b="1"/>
        </a:p>
      </dgm:t>
    </dgm:pt>
    <dgm:pt modelId="{10C202B4-E0ED-41B4-8228-A92A682B58E3}">
      <dgm:prSet phldrT="[文本]" custT="1"/>
      <dgm:spPr/>
      <dgm:t>
        <a:bodyPr/>
        <a:lstStyle/>
        <a:p>
          <a:r>
            <a:rPr lang="zh-CN" altLang="en-US" sz="2400" b="1"/>
            <a:t>整数</a:t>
          </a:r>
        </a:p>
      </dgm:t>
    </dgm:pt>
    <dgm:pt modelId="{068E24A7-E1B8-4741-BF5B-203D1A91431C}" type="parTrans" cxnId="{FB08F582-0ED6-4E74-8849-D11A37E5E8A0}">
      <dgm:prSet custT="1"/>
      <dgm:spPr/>
      <dgm:t>
        <a:bodyPr/>
        <a:lstStyle/>
        <a:p>
          <a:endParaRPr lang="zh-CN" altLang="en-US" sz="2400" b="0"/>
        </a:p>
      </dgm:t>
    </dgm:pt>
    <dgm:pt modelId="{9E33BD2A-E136-472A-9EF1-B11E899032ED}">
      <dgm:prSet phldrT="[文本]" custT="1"/>
      <dgm:spPr/>
      <dgm:t>
        <a:bodyPr/>
        <a:lstStyle/>
        <a:p>
          <a:r>
            <a:rPr lang="zh-CN" altLang="en-US" sz="2400" b="1"/>
            <a:t>倍数</a:t>
          </a:r>
        </a:p>
      </dgm:t>
    </dgm:pt>
    <dgm:pt modelId="{B59FE29D-75B6-4BAB-9C7E-C694C325BC4C}" type="parTrans" cxnId="{FF965548-79F5-4B4D-86F8-96015B308AC3}">
      <dgm:prSet custT="1"/>
      <dgm:spPr/>
      <dgm:t>
        <a:bodyPr/>
        <a:lstStyle/>
        <a:p>
          <a:endParaRPr lang="zh-CN" altLang="en-US" sz="2400" b="1"/>
        </a:p>
      </dgm:t>
    </dgm:pt>
    <dgm:pt modelId="{DEA68EF4-54FA-43B4-8FA5-7C956035727F}">
      <dgm:prSet phldrT="[文本]" custT="1"/>
      <dgm:spPr/>
      <dgm:t>
        <a:bodyPr/>
        <a:lstStyle/>
        <a:p>
          <a:r>
            <a:rPr lang="en-US" altLang="zh-CN" sz="2400" b="1"/>
            <a:t>2</a:t>
          </a:r>
          <a:r>
            <a:rPr lang="zh-CN" altLang="en-US" sz="2400" b="1"/>
            <a:t>的倍数特征</a:t>
          </a:r>
        </a:p>
      </dgm:t>
    </dgm:pt>
    <dgm:pt modelId="{8A0F961A-B6B2-457B-B6CF-A09AFD43B502}" type="sibTrans" cxnId="{FF965548-79F5-4B4D-86F8-96015B308AC3}">
      <dgm:prSet custT="1"/>
      <dgm:spPr/>
      <dgm:t>
        <a:bodyPr/>
        <a:lstStyle/>
        <a:p>
          <a:endParaRPr lang="zh-CN" altLang="en-US" sz="2400" b="1"/>
        </a:p>
      </dgm:t>
    </dgm:pt>
    <dgm:pt modelId="{BD201AF9-73E5-468B-8B4C-EAB67428FB72}" type="parTrans" cxnId="{15240D35-3193-44F6-8053-7E96497FC327}">
      <dgm:prSet custT="1"/>
      <dgm:spPr/>
      <dgm:t>
        <a:bodyPr/>
        <a:lstStyle/>
        <a:p>
          <a:endParaRPr lang="zh-CN" altLang="en-US" sz="2400"/>
        </a:p>
      </dgm:t>
    </dgm:pt>
    <dgm:pt modelId="{B08ABBC7-1F3C-4D4E-B511-0C76BC8249FF}">
      <dgm:prSet phldrT="[文本]" custT="1"/>
      <dgm:spPr/>
      <dgm:t>
        <a:bodyPr/>
        <a:lstStyle/>
        <a:p>
          <a:r>
            <a:rPr lang="en-US" altLang="zh-CN" sz="2400" b="1"/>
            <a:t>5</a:t>
          </a:r>
          <a:r>
            <a:rPr lang="zh-CN" altLang="en-US" sz="2400" b="1"/>
            <a:t>的倍数特征</a:t>
          </a:r>
        </a:p>
      </dgm:t>
    </dgm:pt>
    <dgm:pt modelId="{E030626D-8BB7-4BE4-8BEA-A021FB3E9BA8}" type="sibTrans" cxnId="{15240D35-3193-44F6-8053-7E96497FC327}">
      <dgm:prSet custT="1"/>
      <dgm:spPr/>
      <dgm:t>
        <a:bodyPr/>
        <a:lstStyle/>
        <a:p>
          <a:endParaRPr lang="zh-CN" altLang="en-US" sz="2400" b="1"/>
        </a:p>
      </dgm:t>
    </dgm:pt>
    <dgm:pt modelId="{F2E16419-724D-4FE8-B0ED-A270A273D11B}" type="sibTrans" cxnId="{FB08F582-0ED6-4E74-8849-D11A37E5E8A0}">
      <dgm:prSet custT="1"/>
      <dgm:spPr/>
      <dgm:t>
        <a:bodyPr/>
        <a:lstStyle/>
        <a:p>
          <a:endParaRPr lang="zh-CN" altLang="en-US" sz="2400" b="1"/>
        </a:p>
      </dgm:t>
    </dgm:pt>
    <dgm:pt modelId="{C7A629E6-2D54-4CAF-BA9E-00247699F0BF}" type="parTrans" cxnId="{7F57EC04-BD06-434A-89EF-73C0E3CE3DF9}">
      <dgm:prSet custT="1"/>
      <dgm:spPr/>
      <dgm:t>
        <a:bodyPr/>
        <a:lstStyle/>
        <a:p>
          <a:endParaRPr lang="zh-CN" altLang="en-US" sz="2400" b="1"/>
        </a:p>
      </dgm:t>
    </dgm:pt>
    <dgm:pt modelId="{DC938768-48B7-4F7C-B5F5-21E9D597325B}">
      <dgm:prSet phldrT="[文本]" custT="1"/>
      <dgm:spPr/>
      <dgm:t>
        <a:bodyPr/>
        <a:lstStyle/>
        <a:p>
          <a:r>
            <a:rPr lang="zh-CN" altLang="en-US" sz="2400" b="1"/>
            <a:t>因数</a:t>
          </a:r>
        </a:p>
      </dgm:t>
    </dgm:pt>
    <dgm:pt modelId="{D85A196E-C1CE-4D63-8B33-91E89361E0FD}" type="parTrans" cxnId="{A56E186B-A8C9-4B0C-B69B-4DEA42C738B1}">
      <dgm:prSet custT="1"/>
      <dgm:spPr/>
      <dgm:t>
        <a:bodyPr/>
        <a:lstStyle/>
        <a:p>
          <a:endParaRPr lang="zh-CN" altLang="en-US" sz="2400" b="1"/>
        </a:p>
      </dgm:t>
    </dgm:pt>
    <dgm:pt modelId="{FED8BA5F-8895-4BD2-8346-9E0414C2F326}">
      <dgm:prSet phldrT="[文本]" custT="1"/>
      <dgm:spPr/>
      <dgm:t>
        <a:bodyPr/>
        <a:lstStyle/>
        <a:p>
          <a:r>
            <a:rPr lang="zh-CN" altLang="en-US" sz="2400" b="1"/>
            <a:t>质数</a:t>
          </a:r>
        </a:p>
      </dgm:t>
    </dgm:pt>
    <dgm:pt modelId="{1E683203-C726-4A38-8DDE-35A2031941EC}" type="sibTrans" cxnId="{A56E186B-A8C9-4B0C-B69B-4DEA42C738B1}">
      <dgm:prSet custT="1"/>
      <dgm:spPr/>
      <dgm:t>
        <a:bodyPr/>
        <a:lstStyle/>
        <a:p>
          <a:endParaRPr lang="zh-CN" altLang="en-US" sz="2400" b="1"/>
        </a:p>
      </dgm:t>
    </dgm:pt>
    <dgm:pt modelId="{E654727E-198C-4E56-94A0-5D9993C3601B}" type="sibTrans" cxnId="{7F57EC04-BD06-434A-89EF-73C0E3CE3DF9}">
      <dgm:prSet custT="1"/>
      <dgm:spPr/>
      <dgm:t>
        <a:bodyPr/>
        <a:lstStyle/>
        <a:p>
          <a:endParaRPr lang="zh-CN" altLang="en-US" sz="2400" b="1"/>
        </a:p>
      </dgm:t>
    </dgm:pt>
    <dgm:pt modelId="{1FD26648-855C-44D5-9A17-9753E37CC8EA}" type="sibTrans" cxnId="{32CDD506-79B4-420B-9B8A-DFE5BC94B2AA}">
      <dgm:prSet custT="1"/>
      <dgm:spPr/>
      <dgm:t>
        <a:bodyPr/>
        <a:lstStyle/>
        <a:p>
          <a:endParaRPr lang="zh-CN" altLang="en-US" sz="2400" b="1"/>
        </a:p>
      </dgm:t>
    </dgm:pt>
    <dgm:pt modelId="{639E110E-94A6-4FCB-AA59-5E81DFF7655F}" type="parTrans" cxnId="{784208F8-192D-4FEB-A19C-64279F24ABEC}">
      <dgm:prSet custT="1"/>
      <dgm:spPr/>
      <dgm:t>
        <a:bodyPr/>
        <a:lstStyle/>
        <a:p>
          <a:endParaRPr lang="zh-CN" altLang="en-US" sz="2400" b="1"/>
        </a:p>
      </dgm:t>
    </dgm:pt>
    <dgm:pt modelId="{73982C84-3B2A-4A5A-AF92-B3CC6790249F}">
      <dgm:prSet custT="1"/>
      <dgm:spPr/>
      <dgm:t>
        <a:bodyPr/>
        <a:lstStyle/>
        <a:p>
          <a:r>
            <a:rPr lang="en-US" altLang="zh-CN" sz="2400" b="1"/>
            <a:t>3</a:t>
          </a:r>
          <a:r>
            <a:rPr lang="zh-CN" altLang="en-US" sz="2400" b="1"/>
            <a:t>的倍数特征</a:t>
          </a:r>
        </a:p>
      </dgm:t>
    </dgm:pt>
    <dgm:pt modelId="{BAB0B20F-2656-4458-B2AA-7A851D7E38F5}" type="sibTrans" cxnId="{784208F8-192D-4FEB-A19C-64279F24ABEC}">
      <dgm:prSet custT="1"/>
      <dgm:spPr/>
      <dgm:t>
        <a:bodyPr/>
        <a:lstStyle/>
        <a:p>
          <a:endParaRPr lang="zh-CN" altLang="en-US" sz="2400" b="1"/>
        </a:p>
      </dgm:t>
    </dgm:pt>
    <dgm:pt modelId="{FEEB6C55-CC7C-4E38-9831-2A318188FAB6}" type="parTrans" cxnId="{0CCCDCDA-D08C-42AC-988C-8CA113BC08C8}">
      <dgm:prSet custT="1"/>
      <dgm:spPr/>
      <dgm:t>
        <a:bodyPr/>
        <a:lstStyle/>
        <a:p>
          <a:endParaRPr lang="zh-CN" altLang="en-US" sz="2400" b="1"/>
        </a:p>
      </dgm:t>
    </dgm:pt>
    <dgm:pt modelId="{01490A10-846B-4B0B-A8CE-7E08E5AF851E}">
      <dgm:prSet custT="1"/>
      <dgm:spPr/>
      <dgm:t>
        <a:bodyPr/>
        <a:lstStyle/>
        <a:p>
          <a:r>
            <a:rPr lang="zh-CN" altLang="en-US" sz="2400" b="1"/>
            <a:t>偶数</a:t>
          </a:r>
        </a:p>
      </dgm:t>
    </dgm:pt>
    <dgm:pt modelId="{FD74C55D-7785-4399-8E8F-C0E57286CEE3}" type="sibTrans" cxnId="{0CCCDCDA-D08C-42AC-988C-8CA113BC08C8}">
      <dgm:prSet custT="1"/>
      <dgm:spPr/>
      <dgm:t>
        <a:bodyPr/>
        <a:lstStyle/>
        <a:p>
          <a:endParaRPr lang="zh-CN" altLang="en-US" sz="2400" b="1"/>
        </a:p>
      </dgm:t>
    </dgm:pt>
    <dgm:pt modelId="{3A548761-5902-4886-9925-6C935B133AEF}" type="parTrans" cxnId="{B7FEDC19-ADB4-4423-A4B7-740A388A3697}">
      <dgm:prSet custT="1"/>
      <dgm:spPr/>
      <dgm:t>
        <a:bodyPr/>
        <a:lstStyle/>
        <a:p>
          <a:endParaRPr lang="zh-CN" altLang="en-US" sz="2400" b="1"/>
        </a:p>
      </dgm:t>
    </dgm:pt>
    <dgm:pt modelId="{2B4B3558-EC82-471A-BF9E-CC010FA47C06}">
      <dgm:prSet custT="1"/>
      <dgm:spPr/>
      <dgm:t>
        <a:bodyPr/>
        <a:lstStyle/>
        <a:p>
          <a:r>
            <a:rPr lang="zh-CN" altLang="en-US" sz="2400" b="1"/>
            <a:t>奇数</a:t>
          </a:r>
        </a:p>
      </dgm:t>
    </dgm:pt>
    <dgm:pt modelId="{4E99CC51-CAFE-43A2-A0A7-5208A42DD1D0}" type="sibTrans" cxnId="{B7FEDC19-ADB4-4423-A4B7-740A388A3697}">
      <dgm:prSet custT="1"/>
      <dgm:spPr/>
      <dgm:t>
        <a:bodyPr/>
        <a:lstStyle/>
        <a:p>
          <a:endParaRPr lang="zh-CN" altLang="en-US" sz="2400" b="1"/>
        </a:p>
      </dgm:t>
    </dgm:pt>
    <dgm:pt modelId="{4991B79F-88E9-4CE4-9E17-84080134EA18}" type="parTrans" cxnId="{516DF6CE-115A-4407-8404-2115B2959D39}">
      <dgm:prSet custT="1"/>
      <dgm:spPr/>
      <dgm:t>
        <a:bodyPr/>
        <a:lstStyle/>
        <a:p>
          <a:endParaRPr lang="zh-CN" altLang="en-US" sz="2400" b="1"/>
        </a:p>
      </dgm:t>
    </dgm:pt>
    <dgm:pt modelId="{937A0CDD-1234-49AB-B067-C8885AA4419B}">
      <dgm:prSet phldrT="[文本]" custT="1"/>
      <dgm:spPr/>
      <dgm:t>
        <a:bodyPr/>
        <a:lstStyle/>
        <a:p>
          <a:r>
            <a:rPr lang="zh-CN" altLang="en-US" sz="2400" b="1"/>
            <a:t>合数</a:t>
          </a:r>
        </a:p>
      </dgm:t>
    </dgm:pt>
    <dgm:pt modelId="{2DB9FD92-AEB2-4E8E-A076-28E18F56F558}" type="sibTrans" cxnId="{516DF6CE-115A-4407-8404-2115B2959D39}">
      <dgm:prSet custT="1"/>
      <dgm:spPr/>
      <dgm:t>
        <a:bodyPr/>
        <a:lstStyle/>
        <a:p>
          <a:endParaRPr lang="zh-CN" altLang="en-US" sz="2400" b="1"/>
        </a:p>
      </dgm:t>
    </dgm:pt>
    <dgm:pt modelId="{995453D2-F95D-4B84-A334-9158054B3CC0}" type="pres">
      <dgm:prSet presAssocID="{0731247C-D92E-4653-9737-7D8E03010CD9}" presName="diagram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9A1667E7-9F00-41EC-B674-E18792D6F7AE}" type="pres">
      <dgm:prSet presAssocID="{10C202B4-E0ED-41B4-8228-A92A682B58E3}" presName="root1"/>
      <dgm:spPr/>
      <dgm:t>
        <a:bodyPr/>
        <a:lstStyle/>
        <a:p/>
      </dgm:t>
    </dgm:pt>
    <dgm:pt modelId="{25B29241-E053-4E25-803B-5A837CACC174}" type="pres">
      <dgm:prSet presAssocID="{10C202B4-E0ED-41B4-8228-A92A682B58E3}" presName="LevelOneTextNode" presStyleLbl="node0" presStyleCnt="5" custAng="10800000" custFlipVert="1" custScaleY="111405" custLinFactY="100000" custLinFactNeighborX="-61329" custLinFactNeighborY="136264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C2705CB-7B76-4E99-86D1-B938B7C48DF9}" type="pres">
      <dgm:prSet presAssocID="{10C202B4-E0ED-41B4-8228-A92A682B58E3}" presName="level2hierChild"/>
      <dgm:spPr/>
      <dgm:t>
        <a:bodyPr/>
        <a:lstStyle/>
        <a:p/>
      </dgm:t>
    </dgm:pt>
    <dgm:pt modelId="{D34DE11B-2A10-4164-88C3-06349627EE70}" type="pres">
      <dgm:prSet presAssocID="{068E24A7-E1B8-4741-BF5B-203D1A91431C}" presName="conn2-1" presStyleLbl="parChTrans1D2" presStyleCnt="2"/>
      <dgm:spPr/>
      <dgm:t>
        <a:bodyPr/>
        <a:lstStyle/>
        <a:p>
          <a:endParaRPr lang="zh-CN" altLang="en-US"/>
        </a:p>
      </dgm:t>
    </dgm:pt>
    <dgm:pt modelId="{298A0C40-1B72-4E74-BADF-0696F9672669}" type="pres">
      <dgm:prSet presAssocID="{068E24A7-E1B8-4741-BF5B-203D1A91431C}" presName="connTx" presStyleLbl="parChTrans2D2" presStyleCnt="2"/>
      <dgm:spPr/>
      <dgm:t>
        <a:bodyPr/>
        <a:lstStyle/>
        <a:p>
          <a:endParaRPr lang="zh-CN" altLang="en-US"/>
        </a:p>
      </dgm:t>
    </dgm:pt>
    <dgm:pt modelId="{177B6D2E-81DB-48FA-AA07-330790E05300}" type="pres">
      <dgm:prSet presAssocID="{9E33BD2A-E136-472A-9EF1-B11E899032ED}" presName="root2"/>
      <dgm:spPr/>
      <dgm:t>
        <a:bodyPr/>
        <a:lstStyle/>
        <a:p/>
      </dgm:t>
    </dgm:pt>
    <dgm:pt modelId="{0A8D2562-7694-4E8D-8B99-50FD0FC95522}" type="pres">
      <dgm:prSet presAssocID="{9E33BD2A-E136-472A-9EF1-B11E899032ED}" presName="LevelTwoTextNode" presStyleLbl="node2" presStyleCnt="2" custLinFactY="43599" custLinFactNeighborX="-18566" custLinFactNeighborY="1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588C896A-CC97-4511-8A26-FFBBAC826B09}" type="pres">
      <dgm:prSet presAssocID="{9E33BD2A-E136-472A-9EF1-B11E899032ED}" presName="level3hierChild"/>
      <dgm:spPr/>
      <dgm:t>
        <a:bodyPr/>
        <a:lstStyle/>
        <a:p/>
      </dgm:t>
    </dgm:pt>
    <dgm:pt modelId="{B3603B69-3B92-448E-855B-E8A1EE8A71A3}" type="pres">
      <dgm:prSet presAssocID="{B59FE29D-75B6-4BAB-9C7E-C694C325BC4C}" presName="conn2-1" presStyleLbl="parChTrans1D3" presStyleCnt="3"/>
      <dgm:spPr/>
      <dgm:t>
        <a:bodyPr/>
        <a:lstStyle/>
        <a:p>
          <a:endParaRPr lang="zh-CN" altLang="en-US"/>
        </a:p>
      </dgm:t>
    </dgm:pt>
    <dgm:pt modelId="{2AAD3C6D-57DA-4ED5-A993-559893EBAD69}" type="pres">
      <dgm:prSet presAssocID="{B59FE29D-75B6-4BAB-9C7E-C694C325BC4C}" presName="connTx" presStyleLbl="parChTrans2D3" presStyleCnt="3"/>
      <dgm:spPr/>
      <dgm:t>
        <a:bodyPr/>
        <a:lstStyle/>
        <a:p>
          <a:endParaRPr lang="zh-CN" altLang="en-US"/>
        </a:p>
      </dgm:t>
    </dgm:pt>
    <dgm:pt modelId="{497C98B5-E1D3-4CBD-B366-AEA373A9B708}" type="pres">
      <dgm:prSet presAssocID="{DEA68EF4-54FA-43B4-8FA5-7C956035727F}" presName="root2"/>
      <dgm:spPr/>
      <dgm:t>
        <a:bodyPr/>
        <a:lstStyle/>
        <a:p/>
      </dgm:t>
    </dgm:pt>
    <dgm:pt modelId="{19090D0A-882B-48B5-92BB-4AE025BC7AF3}" type="pres">
      <dgm:prSet presAssocID="{DEA68EF4-54FA-43B4-8FA5-7C956035727F}" presName="LevelTwoTextNode" presStyleLbl="node3" presStyleCnt="3" custScaleX="175753" custLinFactNeighborX="-2704" custLinFactNeighborY="44908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3B929A28-A366-4EBC-809A-FB9BA4F9D0A1}" type="pres">
      <dgm:prSet presAssocID="{DEA68EF4-54FA-43B4-8FA5-7C956035727F}" presName="level3hierChild"/>
      <dgm:spPr/>
      <dgm:t>
        <a:bodyPr/>
        <a:lstStyle/>
        <a:p/>
      </dgm:t>
    </dgm:pt>
    <dgm:pt modelId="{7748831B-B79B-4371-9297-81322D64625F}" type="pres">
      <dgm:prSet presAssocID="{BD201AF9-73E5-468B-8B4C-EAB67428FB72}" presName="conn2-1" presStyleLbl="parChTrans1D3" presStyleIdx="1" presStyleCnt="3"/>
      <dgm:spPr/>
      <dgm:t>
        <a:bodyPr/>
        <a:lstStyle/>
        <a:p>
          <a:endParaRPr lang="zh-CN" altLang="en-US"/>
        </a:p>
      </dgm:t>
    </dgm:pt>
    <dgm:pt modelId="{703C5D1C-DA8A-407E-B533-6CD673A03425}" type="pres">
      <dgm:prSet presAssocID="{BD201AF9-73E5-468B-8B4C-EAB67428FB72}" presName="connTx" presStyleLbl="parChTrans2D3" presStyleIdx="1" presStyleCnt="3"/>
      <dgm:spPr/>
      <dgm:t>
        <a:bodyPr/>
        <a:lstStyle/>
        <a:p>
          <a:endParaRPr lang="zh-CN" altLang="en-US"/>
        </a:p>
      </dgm:t>
    </dgm:pt>
    <dgm:pt modelId="{016C1FA2-3DDD-4853-8B51-E9674B943411}" type="pres">
      <dgm:prSet presAssocID="{B08ABBC7-1F3C-4D4E-B511-0C76BC8249FF}" presName="root2"/>
      <dgm:spPr/>
      <dgm:t>
        <a:bodyPr/>
        <a:lstStyle/>
        <a:p/>
      </dgm:t>
    </dgm:pt>
    <dgm:pt modelId="{B7EC48F4-B947-43E9-8400-35E261A26BC4}" type="pres">
      <dgm:prSet presAssocID="{B08ABBC7-1F3C-4D4E-B511-0C76BC8249FF}" presName="LevelTwoTextNode" presStyleLbl="node3" presStyleIdx="1" presStyleCnt="3" custScaleX="175706" custLinFactNeighborX="-882" custLinFactNeighborY="8051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502536B-FDDF-4D52-9F81-C5650CB473FD}" type="pres">
      <dgm:prSet presAssocID="{B08ABBC7-1F3C-4D4E-B511-0C76BC8249FF}" presName="level3hierChild"/>
      <dgm:spPr/>
      <dgm:t>
        <a:bodyPr/>
        <a:lstStyle/>
        <a:p/>
      </dgm:t>
    </dgm:pt>
    <dgm:pt modelId="{6D9BD4AA-D386-4D7F-B4E6-1D833A253173}" type="pres">
      <dgm:prSet presAssocID="{C7A629E6-2D54-4CAF-BA9E-00247699F0BF}" presName="conn2-1" presStyleLbl="parChTrans1D2" presStyleIdx="1" presStyleCnt="2"/>
      <dgm:spPr/>
      <dgm:t>
        <a:bodyPr/>
        <a:lstStyle/>
        <a:p>
          <a:endParaRPr lang="zh-CN" altLang="en-US"/>
        </a:p>
      </dgm:t>
    </dgm:pt>
    <dgm:pt modelId="{6B490CAC-531F-4FB9-B726-9F4BB19E7109}" type="pres">
      <dgm:prSet presAssocID="{C7A629E6-2D54-4CAF-BA9E-00247699F0BF}" presName="connTx" presStyleLbl="parChTrans2D2" presStyleIdx="1" presStyleCnt="2"/>
      <dgm:spPr/>
      <dgm:t>
        <a:bodyPr/>
        <a:lstStyle/>
        <a:p>
          <a:endParaRPr lang="zh-CN" altLang="en-US"/>
        </a:p>
      </dgm:t>
    </dgm:pt>
    <dgm:pt modelId="{1A685F2E-AEC8-4EF0-8629-F7208BFA67E3}" type="pres">
      <dgm:prSet presAssocID="{DC938768-48B7-4F7C-B5F5-21E9D597325B}" presName="root2"/>
      <dgm:spPr/>
      <dgm:t>
        <a:bodyPr/>
        <a:lstStyle/>
        <a:p/>
      </dgm:t>
    </dgm:pt>
    <dgm:pt modelId="{B69CF32C-10C5-49EF-A58E-7314B1BE26E8}" type="pres">
      <dgm:prSet presAssocID="{DC938768-48B7-4F7C-B5F5-21E9D597325B}" presName="LevelTwoTextNode" presStyleLbl="node2" presStyleIdx="1" presStyleCnt="2" custLinFactY="132040" custLinFactNeighborX="-11869" custLinFactNeighborY="2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FF6A6CC6-8119-4A80-A869-F4F6EB3365E2}" type="pres">
      <dgm:prSet presAssocID="{DC938768-48B7-4F7C-B5F5-21E9D597325B}" presName="level3hierChild"/>
      <dgm:spPr/>
      <dgm:t>
        <a:bodyPr/>
        <a:lstStyle/>
        <a:p/>
      </dgm:t>
    </dgm:pt>
    <dgm:pt modelId="{9CCBF4BC-635A-409A-911D-AFAA521FEF51}" type="pres">
      <dgm:prSet presAssocID="{D85A196E-C1CE-4D63-8B33-91E89361E0FD}" presName="conn2-1" presStyleLbl="parChTrans1D3" presStyleIdx="2" presStyleCnt="3"/>
      <dgm:spPr/>
      <dgm:t>
        <a:bodyPr/>
        <a:lstStyle/>
        <a:p>
          <a:endParaRPr lang="zh-CN" altLang="en-US"/>
        </a:p>
      </dgm:t>
    </dgm:pt>
    <dgm:pt modelId="{177F324F-9EB4-4D52-9D9F-87FDDD5646E3}" type="pres">
      <dgm:prSet presAssocID="{D85A196E-C1CE-4D63-8B33-91E89361E0FD}" presName="connTx" presStyleLbl="parChTrans2D3" presStyleIdx="2" presStyleCnt="3"/>
      <dgm:spPr/>
      <dgm:t>
        <a:bodyPr/>
        <a:lstStyle/>
        <a:p>
          <a:endParaRPr lang="zh-CN" altLang="en-US"/>
        </a:p>
      </dgm:t>
    </dgm:pt>
    <dgm:pt modelId="{27CD5206-71BC-46B9-A8D3-94E8AB4439F2}" type="pres">
      <dgm:prSet presAssocID="{FED8BA5F-8895-4BD2-8346-9E0414C2F326}" presName="root2"/>
      <dgm:spPr/>
      <dgm:t>
        <a:bodyPr/>
        <a:lstStyle/>
        <a:p/>
      </dgm:t>
    </dgm:pt>
    <dgm:pt modelId="{14445673-62BF-494C-BD5C-22C0A32519E4}" type="pres">
      <dgm:prSet presAssocID="{FED8BA5F-8895-4BD2-8346-9E0414C2F326}" presName="LevelTwoTextNode" presStyleLbl="node3" presStyleIdx="2" presStyleCnt="3" custScaleX="104904" custLinFactY="193947" custLinFactNeighborX="1931" custLinFactNeighborY="2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F3025EEA-BC08-4156-B6E9-C9E6199FE20F}" type="pres">
      <dgm:prSet presAssocID="{FED8BA5F-8895-4BD2-8346-9E0414C2F326}" presName="level3hierChild"/>
      <dgm:spPr/>
      <dgm:t>
        <a:bodyPr/>
        <a:lstStyle/>
        <a:p/>
      </dgm:t>
    </dgm:pt>
    <dgm:pt modelId="{89B9DF21-5290-4536-B112-59F0CC8D420D}" type="pres">
      <dgm:prSet presAssocID="{73982C84-3B2A-4A5A-AF92-B3CC6790249F}" presName="root1"/>
      <dgm:spPr/>
      <dgm:t>
        <a:bodyPr/>
        <a:lstStyle/>
        <a:p/>
      </dgm:t>
    </dgm:pt>
    <dgm:pt modelId="{14F13CDD-956D-42B1-9521-D3C9A2E4F718}" type="pres">
      <dgm:prSet presAssocID="{73982C84-3B2A-4A5A-AF92-B3CC6790249F}" presName="LevelOneTextNode" presStyleLbl="node0" presStyleIdx="1" presStyleCnt="5" custScaleX="172594" custLinFactX="100000" custLinFactNeighborX="181516" custLinFactNeighborY="-11206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06883D8C-097D-432A-A190-85681EF520F4}" type="pres">
      <dgm:prSet presAssocID="{73982C84-3B2A-4A5A-AF92-B3CC6790249F}" presName="level2hierChild"/>
      <dgm:spPr/>
      <dgm:t>
        <a:bodyPr/>
        <a:lstStyle/>
        <a:p/>
      </dgm:t>
    </dgm:pt>
    <dgm:pt modelId="{AB6CB55A-D453-4C32-9EBC-BF4788C76C5C}" type="pres">
      <dgm:prSet presAssocID="{01490A10-846B-4B0B-A8CE-7E08E5AF851E}" presName="root1"/>
      <dgm:spPr/>
      <dgm:t>
        <a:bodyPr/>
        <a:lstStyle/>
        <a:p/>
      </dgm:t>
    </dgm:pt>
    <dgm:pt modelId="{3D997B36-AA78-4B95-9F86-E0A97473883E}" type="pres">
      <dgm:prSet presAssocID="{01490A10-846B-4B0B-A8CE-7E08E5AF851E}" presName="LevelOneTextNode" presStyleLbl="node0" presStyleIdx="2" presStyleCnt="5" custLinFactX="200000" custLinFactY="-133891" custLinFactNeighborX="298284" custLinFactNeighborY="-2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F2F1F7E4-3AE5-47E5-9D1C-4592DC4648C2}" type="pres">
      <dgm:prSet presAssocID="{01490A10-846B-4B0B-A8CE-7E08E5AF851E}" presName="level2hierChild"/>
      <dgm:spPr/>
      <dgm:t>
        <a:bodyPr/>
        <a:lstStyle/>
        <a:p/>
      </dgm:t>
    </dgm:pt>
    <dgm:pt modelId="{C7FFEDCF-5118-451C-905E-472E7B4BA71D}" type="pres">
      <dgm:prSet presAssocID="{2B4B3558-EC82-471A-BF9E-CC010FA47C06}" presName="root1"/>
      <dgm:spPr/>
      <dgm:t>
        <a:bodyPr/>
        <a:lstStyle/>
        <a:p/>
      </dgm:t>
    </dgm:pt>
    <dgm:pt modelId="{210CD42E-BC56-4AA0-B2C8-5091E3D65459}" type="pres">
      <dgm:prSet presAssocID="{2B4B3558-EC82-471A-BF9E-CC010FA47C06}" presName="LevelOneTextNode" presStyleLbl="node0" presStyleIdx="3" presStyleCnt="5" custLinFactX="200000" custLinFactY="-278542" custLinFactNeighborX="298284" custLinFactNeighborY="-3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432E2EFD-218F-46E5-BD35-A2125EEE100E}" type="pres">
      <dgm:prSet presAssocID="{2B4B3558-EC82-471A-BF9E-CC010FA47C06}" presName="level2hierChild"/>
      <dgm:spPr/>
      <dgm:t>
        <a:bodyPr/>
        <a:lstStyle/>
        <a:p/>
      </dgm:t>
    </dgm:pt>
    <dgm:pt modelId="{875088D2-2729-4D60-9E17-EA07132A1F24}" type="pres">
      <dgm:prSet presAssocID="{937A0CDD-1234-49AB-B067-C8885AA4419B}" presName="root1"/>
      <dgm:spPr/>
      <dgm:t>
        <a:bodyPr/>
        <a:lstStyle/>
        <a:p/>
      </dgm:t>
    </dgm:pt>
    <dgm:pt modelId="{B9BF55A6-4150-462B-9D33-AA73FC3C4688}" type="pres">
      <dgm:prSet presAssocID="{937A0CDD-1234-49AB-B067-C8885AA4419B}" presName="LevelOneTextNode" presStyleLbl="node0" presStyleIdx="4" presStyleCnt="5" custScaleX="103269" custLinFactX="100000" custLinFactY="-86889" custLinFactNeighborX="181931" custLinFactNeighborY="-100000">
        <dgm:presLayoutVars>
          <dgm:chPref val="3"/>
        </dgm:presLayoutVars>
      </dgm:prSet>
      <dgm:spPr/>
      <dgm:t>
        <a:bodyPr/>
        <a:lstStyle/>
        <a:p>
          <a:endParaRPr lang="zh-CN" altLang="en-US"/>
        </a:p>
      </dgm:t>
    </dgm:pt>
    <dgm:pt modelId="{79664C34-BD07-49C4-9871-8FA7377D2DC1}" type="pres">
      <dgm:prSet presAssocID="{937A0CDD-1234-49AB-B067-C8885AA4419B}" presName="level2hierChild"/>
      <dgm:spPr/>
      <dgm:t>
        <a:bodyPr/>
        <a:lstStyle/>
        <a:p/>
      </dgm:t>
    </dgm:pt>
  </dgm:ptLst>
  <dgm:cxnLst>
    <dgm:cxn modelId="{32CDD506-79B4-420B-9B8A-DFE5BC94B2AA}" srcId="{0731247C-D92E-4653-9737-7D8E03010CD9}" destId="{10C202B4-E0ED-41B4-8228-A92A682B58E3}" srcOrd="0" destOrd="0" parTransId="{0B864AEE-06CF-442C-9374-3E8CAE9AA1EC}" sibTransId="{1FD26648-855C-44D5-9A17-9753E37CC8EA}"/>
    <dgm:cxn modelId="{FB08F582-0ED6-4E74-8849-D11A37E5E8A0}" srcId="{10C202B4-E0ED-41B4-8228-A92A682B58E3}" destId="{9E33BD2A-E136-472A-9EF1-B11E899032ED}" srcOrd="0" destOrd="0" parTransId="{068E24A7-E1B8-4741-BF5B-203D1A91431C}" sibTransId="{F2E16419-724D-4FE8-B0ED-A270A273D11B}"/>
    <dgm:cxn modelId="{FF965548-79F5-4B4D-86F8-96015B308AC3}" srcId="{9E33BD2A-E136-472A-9EF1-B11E899032ED}" destId="{DEA68EF4-54FA-43B4-8FA5-7C956035727F}" srcOrd="0" destOrd="0" parTransId="{B59FE29D-75B6-4BAB-9C7E-C694C325BC4C}" sibTransId="{8A0F961A-B6B2-457B-B6CF-A09AFD43B502}"/>
    <dgm:cxn modelId="{15240D35-3193-44F6-8053-7E96497FC327}" srcId="{9E33BD2A-E136-472A-9EF1-B11E899032ED}" destId="{B08ABBC7-1F3C-4D4E-B511-0C76BC8249FF}" srcOrd="1" destOrd="0" parTransId="{BD201AF9-73E5-468B-8B4C-EAB67428FB72}" sibTransId="{E030626D-8BB7-4BE4-8BEA-A021FB3E9BA8}"/>
    <dgm:cxn modelId="{7F57EC04-BD06-434A-89EF-73C0E3CE3DF9}" srcId="{10C202B4-E0ED-41B4-8228-A92A682B58E3}" destId="{DC938768-48B7-4F7C-B5F5-21E9D597325B}" srcOrd="1" destOrd="0" parTransId="{C7A629E6-2D54-4CAF-BA9E-00247699F0BF}" sibTransId="{E654727E-198C-4E56-94A0-5D9993C3601B}"/>
    <dgm:cxn modelId="{A56E186B-A8C9-4B0C-B69B-4DEA42C738B1}" srcId="{DC938768-48B7-4F7C-B5F5-21E9D597325B}" destId="{FED8BA5F-8895-4BD2-8346-9E0414C2F326}" srcOrd="0" destOrd="0" parTransId="{D85A196E-C1CE-4D63-8B33-91E89361E0FD}" sibTransId="{1E683203-C726-4A38-8DDE-35A2031941EC}"/>
    <dgm:cxn modelId="{784208F8-192D-4FEB-A19C-64279F24ABEC}" srcId="{0731247C-D92E-4653-9737-7D8E03010CD9}" destId="{73982C84-3B2A-4A5A-AF92-B3CC6790249F}" srcOrd="1" destOrd="0" parTransId="{639E110E-94A6-4FCB-AA59-5E81DFF7655F}" sibTransId="{BAB0B20F-2656-4458-B2AA-7A851D7E38F5}"/>
    <dgm:cxn modelId="{0CCCDCDA-D08C-42AC-988C-8CA113BC08C8}" srcId="{0731247C-D92E-4653-9737-7D8E03010CD9}" destId="{01490A10-846B-4B0B-A8CE-7E08E5AF851E}" srcOrd="2" destOrd="0" parTransId="{FEEB6C55-CC7C-4E38-9831-2A318188FAB6}" sibTransId="{FD74C55D-7785-4399-8E8F-C0E57286CEE3}"/>
    <dgm:cxn modelId="{B7FEDC19-ADB4-4423-A4B7-740A388A3697}" srcId="{0731247C-D92E-4653-9737-7D8E03010CD9}" destId="{2B4B3558-EC82-471A-BF9E-CC010FA47C06}" srcOrd="3" destOrd="0" parTransId="{3A548761-5902-4886-9925-6C935B133AEF}" sibTransId="{4E99CC51-CAFE-43A2-A0A7-5208A42DD1D0}"/>
    <dgm:cxn modelId="{516DF6CE-115A-4407-8404-2115B2959D39}" srcId="{0731247C-D92E-4653-9737-7D8E03010CD9}" destId="{937A0CDD-1234-49AB-B067-C8885AA4419B}" srcOrd="4" destOrd="0" parTransId="{4991B79F-88E9-4CE4-9E17-84080134EA18}" sibTransId="{2DB9FD92-AEB2-4E8E-A076-28E18F56F558}"/>
    <dgm:cxn modelId="{A6C1DA37-5F26-48D4-A1B2-210354EFF5A4}" type="presOf" srcId="{0731247C-D92E-4653-9737-7D8E03010CD9}" destId="{995453D2-F95D-4B84-A334-9158054B3CC0}" srcOrd="0" destOrd="0" presId="urn:microsoft.com/office/officeart/2005/8/layout/hierarchy2"/>
    <dgm:cxn modelId="{951C3039-9BA9-494C-BE07-0B96A303D587}" type="presParOf" srcId="{995453D2-F95D-4B84-A334-9158054B3CC0}" destId="{9A1667E7-9F00-41EC-B674-E18792D6F7AE}" srcOrd="0" destOrd="0" presId="urn:microsoft.com/office/officeart/2005/8/layout/hierarchy2"/>
    <dgm:cxn modelId="{157ECD30-978B-4582-8423-59EA6A3F3E3C}" type="presParOf" srcId="{9A1667E7-9F00-41EC-B674-E18792D6F7AE}" destId="{25B29241-E053-4E25-803B-5A837CACC174}" srcOrd="0" destOrd="0" presId="urn:microsoft.com/office/officeart/2005/8/layout/hierarchy2"/>
    <dgm:cxn modelId="{85EC4059-34FE-43D8-B8F4-92C760A7BDE6}" type="presOf" srcId="{10C202B4-E0ED-41B4-8228-A92A682B58E3}" destId="{25B29241-E053-4E25-803B-5A837CACC174}" srcOrd="0" destOrd="0" presId="urn:microsoft.com/office/officeart/2005/8/layout/hierarchy2"/>
    <dgm:cxn modelId="{82A09EAE-EBC4-4C64-A9C2-3FB1EEC3F682}" type="presParOf" srcId="{9A1667E7-9F00-41EC-B674-E18792D6F7AE}" destId="{4C2705CB-7B76-4E99-86D1-B938B7C48DF9}" srcOrd="1" destOrd="0" presId="urn:microsoft.com/office/officeart/2005/8/layout/hierarchy2"/>
    <dgm:cxn modelId="{E3F3FAF3-DA4B-4238-A040-880E8EDE4708}" type="presParOf" srcId="{4C2705CB-7B76-4E99-86D1-B938B7C48DF9}" destId="{D34DE11B-2A10-4164-88C3-06349627EE70}" srcOrd="0" destOrd="0" presId="urn:microsoft.com/office/officeart/2005/8/layout/hierarchy2"/>
    <dgm:cxn modelId="{A4CDB303-EF92-41B8-BFE3-5D0D1B77BF47}" type="presOf" srcId="{068E24A7-E1B8-4741-BF5B-203D1A91431C}" destId="{D34DE11B-2A10-4164-88C3-06349627EE70}" srcOrd="0" destOrd="0" presId="urn:microsoft.com/office/officeart/2005/8/layout/hierarchy2"/>
    <dgm:cxn modelId="{C202DAEE-4C49-46BD-941E-9F5D9CFA7596}" type="presParOf" srcId="{D34DE11B-2A10-4164-88C3-06349627EE70}" destId="{298A0C40-1B72-4E74-BADF-0696F9672669}" srcOrd="0" destOrd="0" presId="urn:microsoft.com/office/officeart/2005/8/layout/hierarchy2"/>
    <dgm:cxn modelId="{DD8F0456-5583-42E5-BE70-3583AFFB1083}" type="presOf" srcId="{068E24A7-E1B8-4741-BF5B-203D1A91431C}" destId="{298A0C40-1B72-4E74-BADF-0696F9672669}" srcOrd="1" destOrd="0" presId="urn:microsoft.com/office/officeart/2005/8/layout/hierarchy2"/>
    <dgm:cxn modelId="{3B558C87-83DB-48AE-AA58-0C5B9B084E36}" type="presParOf" srcId="{4C2705CB-7B76-4E99-86D1-B938B7C48DF9}" destId="{177B6D2E-81DB-48FA-AA07-330790E05300}" srcOrd="1" destOrd="0" presId="urn:microsoft.com/office/officeart/2005/8/layout/hierarchy2"/>
    <dgm:cxn modelId="{4A7E724D-2B98-47C4-9D6A-8FCB3B390294}" type="presParOf" srcId="{177B6D2E-81DB-48FA-AA07-330790E05300}" destId="{0A8D2562-7694-4E8D-8B99-50FD0FC95522}" srcOrd="0" destOrd="0" presId="urn:microsoft.com/office/officeart/2005/8/layout/hierarchy2"/>
    <dgm:cxn modelId="{4980EE04-028F-47A6-9A30-6E2F186FAE0D}" type="presOf" srcId="{9E33BD2A-E136-472A-9EF1-B11E899032ED}" destId="{0A8D2562-7694-4E8D-8B99-50FD0FC95522}" srcOrd="0" destOrd="0" presId="urn:microsoft.com/office/officeart/2005/8/layout/hierarchy2"/>
    <dgm:cxn modelId="{A53F6B74-EE85-446E-A18A-0FE2A58168A8}" type="presParOf" srcId="{177B6D2E-81DB-48FA-AA07-330790E05300}" destId="{588C896A-CC97-4511-8A26-FFBBAC826B09}" srcOrd="1" destOrd="0" presId="urn:microsoft.com/office/officeart/2005/8/layout/hierarchy2"/>
    <dgm:cxn modelId="{5E5E62E1-B40B-4FF9-B05D-CD6FF132398E}" type="presParOf" srcId="{588C896A-CC97-4511-8A26-FFBBAC826B09}" destId="{B3603B69-3B92-448E-855B-E8A1EE8A71A3}" srcOrd="0" destOrd="0" presId="urn:microsoft.com/office/officeart/2005/8/layout/hierarchy2"/>
    <dgm:cxn modelId="{890D129B-D4B7-4E46-BDAF-737F2C092493}" type="presOf" srcId="{B59FE29D-75B6-4BAB-9C7E-C694C325BC4C}" destId="{B3603B69-3B92-448E-855B-E8A1EE8A71A3}" srcOrd="0" destOrd="0" presId="urn:microsoft.com/office/officeart/2005/8/layout/hierarchy2"/>
    <dgm:cxn modelId="{6A56C2B3-E8BD-4EC1-A55B-46A35464AC91}" type="presParOf" srcId="{B3603B69-3B92-448E-855B-E8A1EE8A71A3}" destId="{2AAD3C6D-57DA-4ED5-A993-559893EBAD69}" srcOrd="0" destOrd="0" presId="urn:microsoft.com/office/officeart/2005/8/layout/hierarchy2"/>
    <dgm:cxn modelId="{7649DF97-AA5A-4359-851D-AD0744C900C6}" type="presOf" srcId="{B59FE29D-75B6-4BAB-9C7E-C694C325BC4C}" destId="{2AAD3C6D-57DA-4ED5-A993-559893EBAD69}" srcOrd="1" destOrd="0" presId="urn:microsoft.com/office/officeart/2005/8/layout/hierarchy2"/>
    <dgm:cxn modelId="{31D7542D-306C-48A8-BA95-8E9912208AEF}" type="presParOf" srcId="{588C896A-CC97-4511-8A26-FFBBAC826B09}" destId="{497C98B5-E1D3-4CBD-B366-AEA373A9B708}" srcOrd="1" destOrd="0" presId="urn:microsoft.com/office/officeart/2005/8/layout/hierarchy2"/>
    <dgm:cxn modelId="{1BFB9E30-BE96-4445-9780-919615429FB0}" type="presParOf" srcId="{497C98B5-E1D3-4CBD-B366-AEA373A9B708}" destId="{19090D0A-882B-48B5-92BB-4AE025BC7AF3}" srcOrd="0" destOrd="0" presId="urn:microsoft.com/office/officeart/2005/8/layout/hierarchy2"/>
    <dgm:cxn modelId="{D4A31900-F669-46D2-B7F0-11B6497B8DC7}" type="presOf" srcId="{DEA68EF4-54FA-43B4-8FA5-7C956035727F}" destId="{19090D0A-882B-48B5-92BB-4AE025BC7AF3}" srcOrd="0" destOrd="0" presId="urn:microsoft.com/office/officeart/2005/8/layout/hierarchy2"/>
    <dgm:cxn modelId="{187E79A5-9284-4808-8B44-B7FA7B3B1798}" type="presParOf" srcId="{497C98B5-E1D3-4CBD-B366-AEA373A9B708}" destId="{3B929A28-A366-4EBC-809A-FB9BA4F9D0A1}" srcOrd="1" destOrd="0" presId="urn:microsoft.com/office/officeart/2005/8/layout/hierarchy2"/>
    <dgm:cxn modelId="{52B323BC-1A16-455D-B6D6-40E9A97D762B}" type="presParOf" srcId="{588C896A-CC97-4511-8A26-FFBBAC826B09}" destId="{7748831B-B79B-4371-9297-81322D64625F}" srcOrd="2" destOrd="0" presId="urn:microsoft.com/office/officeart/2005/8/layout/hierarchy2"/>
    <dgm:cxn modelId="{AC4F8289-73C5-47E3-807B-0F7B329FAD5E}" type="presOf" srcId="{BD201AF9-73E5-468B-8B4C-EAB67428FB72}" destId="{7748831B-B79B-4371-9297-81322D64625F}" srcOrd="0" destOrd="0" presId="urn:microsoft.com/office/officeart/2005/8/layout/hierarchy2"/>
    <dgm:cxn modelId="{1846A85A-F660-4B16-896D-1E0CA8BF1502}" type="presParOf" srcId="{7748831B-B79B-4371-9297-81322D64625F}" destId="{703C5D1C-DA8A-407E-B533-6CD673A03425}" srcOrd="0" destOrd="0" presId="urn:microsoft.com/office/officeart/2005/8/layout/hierarchy2"/>
    <dgm:cxn modelId="{1B58061D-DB8A-4FC7-A6B5-1467400303BB}" type="presOf" srcId="{BD201AF9-73E5-468B-8B4C-EAB67428FB72}" destId="{703C5D1C-DA8A-407E-B533-6CD673A03425}" srcOrd="1" destOrd="0" presId="urn:microsoft.com/office/officeart/2005/8/layout/hierarchy2"/>
    <dgm:cxn modelId="{B7A3D20C-B021-4347-8254-7219BB8823A7}" type="presParOf" srcId="{588C896A-CC97-4511-8A26-FFBBAC826B09}" destId="{016C1FA2-3DDD-4853-8B51-E9674B943411}" srcOrd="3" destOrd="0" presId="urn:microsoft.com/office/officeart/2005/8/layout/hierarchy2"/>
    <dgm:cxn modelId="{85A32429-B615-49CC-A31C-21C5294E2C98}" type="presParOf" srcId="{016C1FA2-3DDD-4853-8B51-E9674B943411}" destId="{B7EC48F4-B947-43E9-8400-35E261A26BC4}" srcOrd="0" destOrd="0" presId="urn:microsoft.com/office/officeart/2005/8/layout/hierarchy2"/>
    <dgm:cxn modelId="{6593FE57-4921-4BC3-9E6F-E030CF4AAF5D}" type="presOf" srcId="{B08ABBC7-1F3C-4D4E-B511-0C76BC8249FF}" destId="{B7EC48F4-B947-43E9-8400-35E261A26BC4}" srcOrd="0" destOrd="0" presId="urn:microsoft.com/office/officeart/2005/8/layout/hierarchy2"/>
    <dgm:cxn modelId="{6A6690F5-EE9F-41D7-97F3-99B1359DF43D}" type="presParOf" srcId="{016C1FA2-3DDD-4853-8B51-E9674B943411}" destId="{7502536B-FDDF-4D52-9F81-C5650CB473FD}" srcOrd="1" destOrd="0" presId="urn:microsoft.com/office/officeart/2005/8/layout/hierarchy2"/>
    <dgm:cxn modelId="{5BD02845-E60A-4359-BD7B-B9347C25D778}" type="presParOf" srcId="{4C2705CB-7B76-4E99-86D1-B938B7C48DF9}" destId="{6D9BD4AA-D386-4D7F-B4E6-1D833A253173}" srcOrd="2" destOrd="0" presId="urn:microsoft.com/office/officeart/2005/8/layout/hierarchy2"/>
    <dgm:cxn modelId="{494F890F-65F9-4995-B53F-868DC870470C}" type="presOf" srcId="{C7A629E6-2D54-4CAF-BA9E-00247699F0BF}" destId="{6D9BD4AA-D386-4D7F-B4E6-1D833A253173}" srcOrd="0" destOrd="0" presId="urn:microsoft.com/office/officeart/2005/8/layout/hierarchy2"/>
    <dgm:cxn modelId="{EEBFD83D-1107-448F-AA69-D9DC68C437F6}" type="presParOf" srcId="{6D9BD4AA-D386-4D7F-B4E6-1D833A253173}" destId="{6B490CAC-531F-4FB9-B726-9F4BB19E7109}" srcOrd="0" destOrd="0" presId="urn:microsoft.com/office/officeart/2005/8/layout/hierarchy2"/>
    <dgm:cxn modelId="{FFA34B48-9E49-4B4F-89D7-58C2A0AD763F}" type="presOf" srcId="{C7A629E6-2D54-4CAF-BA9E-00247699F0BF}" destId="{6B490CAC-531F-4FB9-B726-9F4BB19E7109}" srcOrd="1" destOrd="0" presId="urn:microsoft.com/office/officeart/2005/8/layout/hierarchy2"/>
    <dgm:cxn modelId="{C7E4D340-3D36-4BA5-8EC8-1D2E93C498E5}" type="presParOf" srcId="{4C2705CB-7B76-4E99-86D1-B938B7C48DF9}" destId="{1A685F2E-AEC8-4EF0-8629-F7208BFA67E3}" srcOrd="3" destOrd="0" presId="urn:microsoft.com/office/officeart/2005/8/layout/hierarchy2"/>
    <dgm:cxn modelId="{B6461B51-2EBB-4867-81C4-912C73CDF7FD}" type="presParOf" srcId="{1A685F2E-AEC8-4EF0-8629-F7208BFA67E3}" destId="{B69CF32C-10C5-49EF-A58E-7314B1BE26E8}" srcOrd="0" destOrd="0" presId="urn:microsoft.com/office/officeart/2005/8/layout/hierarchy2"/>
    <dgm:cxn modelId="{BB1EBD6E-A8ED-46BF-A447-5B4E7B8E5ACD}" type="presOf" srcId="{DC938768-48B7-4F7C-B5F5-21E9D597325B}" destId="{B69CF32C-10C5-49EF-A58E-7314B1BE26E8}" srcOrd="0" destOrd="0" presId="urn:microsoft.com/office/officeart/2005/8/layout/hierarchy2"/>
    <dgm:cxn modelId="{7E176F16-6EA4-4888-869E-CEFF10E04B6A}" type="presParOf" srcId="{1A685F2E-AEC8-4EF0-8629-F7208BFA67E3}" destId="{FF6A6CC6-8119-4A80-A869-F4F6EB3365E2}" srcOrd="1" destOrd="0" presId="urn:microsoft.com/office/officeart/2005/8/layout/hierarchy2"/>
    <dgm:cxn modelId="{751815F9-300A-4C74-A8D2-82C0E17B59E1}" type="presParOf" srcId="{FF6A6CC6-8119-4A80-A869-F4F6EB3365E2}" destId="{9CCBF4BC-635A-409A-911D-AFAA521FEF51}" srcOrd="0" destOrd="0" presId="urn:microsoft.com/office/officeart/2005/8/layout/hierarchy2"/>
    <dgm:cxn modelId="{D45A642D-B95B-4413-884B-740FCA04CC8C}" type="presOf" srcId="{D85A196E-C1CE-4D63-8B33-91E89361E0FD}" destId="{9CCBF4BC-635A-409A-911D-AFAA521FEF51}" srcOrd="0" destOrd="0" presId="urn:microsoft.com/office/officeart/2005/8/layout/hierarchy2"/>
    <dgm:cxn modelId="{D4D34770-0531-4E17-BBF2-5BDD9F7A3701}" type="presParOf" srcId="{9CCBF4BC-635A-409A-911D-AFAA521FEF51}" destId="{177F324F-9EB4-4D52-9D9F-87FDDD5646E3}" srcOrd="0" destOrd="0" presId="urn:microsoft.com/office/officeart/2005/8/layout/hierarchy2"/>
    <dgm:cxn modelId="{D2538E65-D0B8-458B-B97C-7E48ED0D9B4B}" type="presOf" srcId="{D85A196E-C1CE-4D63-8B33-91E89361E0FD}" destId="{177F324F-9EB4-4D52-9D9F-87FDDD5646E3}" srcOrd="1" destOrd="0" presId="urn:microsoft.com/office/officeart/2005/8/layout/hierarchy2"/>
    <dgm:cxn modelId="{12213A7B-DAB7-45CE-8DE8-841FAC6B4A4A}" type="presParOf" srcId="{FF6A6CC6-8119-4A80-A869-F4F6EB3365E2}" destId="{27CD5206-71BC-46B9-A8D3-94E8AB4439F2}" srcOrd="1" destOrd="0" presId="urn:microsoft.com/office/officeart/2005/8/layout/hierarchy2"/>
    <dgm:cxn modelId="{167AFCB4-5AB0-413A-9552-C5C5CB3F06F0}" type="presParOf" srcId="{27CD5206-71BC-46B9-A8D3-94E8AB4439F2}" destId="{14445673-62BF-494C-BD5C-22C0A32519E4}" srcOrd="0" destOrd="0" presId="urn:microsoft.com/office/officeart/2005/8/layout/hierarchy2"/>
    <dgm:cxn modelId="{961626EB-9023-4DC6-983D-1F208DAB552D}" type="presOf" srcId="{FED8BA5F-8895-4BD2-8346-9E0414C2F326}" destId="{14445673-62BF-494C-BD5C-22C0A32519E4}" srcOrd="0" destOrd="0" presId="urn:microsoft.com/office/officeart/2005/8/layout/hierarchy2"/>
    <dgm:cxn modelId="{8F8C87A2-8359-4B3C-88D2-7D90EF7A189B}" type="presParOf" srcId="{27CD5206-71BC-46B9-A8D3-94E8AB4439F2}" destId="{F3025EEA-BC08-4156-B6E9-C9E6199FE20F}" srcOrd="1" destOrd="0" presId="urn:microsoft.com/office/officeart/2005/8/layout/hierarchy2"/>
    <dgm:cxn modelId="{22F02F38-1308-4372-AB58-F7D67E45C321}" type="presParOf" srcId="{995453D2-F95D-4B84-A334-9158054B3CC0}" destId="{89B9DF21-5290-4536-B112-59F0CC8D420D}" srcOrd="1" destOrd="0" presId="urn:microsoft.com/office/officeart/2005/8/layout/hierarchy2"/>
    <dgm:cxn modelId="{53D1EA24-3D66-4DF0-A47B-390BE6EDCBB9}" type="presParOf" srcId="{89B9DF21-5290-4536-B112-59F0CC8D420D}" destId="{14F13CDD-956D-42B1-9521-D3C9A2E4F718}" srcOrd="0" destOrd="0" presId="urn:microsoft.com/office/officeart/2005/8/layout/hierarchy2"/>
    <dgm:cxn modelId="{DA237C40-4EE5-49B5-BF45-4FFF73FD2ED7}" type="presOf" srcId="{73982C84-3B2A-4A5A-AF92-B3CC6790249F}" destId="{14F13CDD-956D-42B1-9521-D3C9A2E4F718}" srcOrd="0" destOrd="0" presId="urn:microsoft.com/office/officeart/2005/8/layout/hierarchy2"/>
    <dgm:cxn modelId="{3A7FF735-FB83-4570-AF70-03B5311816E0}" type="presParOf" srcId="{89B9DF21-5290-4536-B112-59F0CC8D420D}" destId="{06883D8C-097D-432A-A190-85681EF520F4}" srcOrd="1" destOrd="0" presId="urn:microsoft.com/office/officeart/2005/8/layout/hierarchy2"/>
    <dgm:cxn modelId="{4A57BA7A-C969-4B7B-B52E-C60A80A11BDB}" type="presParOf" srcId="{995453D2-F95D-4B84-A334-9158054B3CC0}" destId="{AB6CB55A-D453-4C32-9EBC-BF4788C76C5C}" srcOrd="2" destOrd="0" presId="urn:microsoft.com/office/officeart/2005/8/layout/hierarchy2"/>
    <dgm:cxn modelId="{3672AA9B-A943-4C69-8DD3-C37D3DA1D654}" type="presParOf" srcId="{AB6CB55A-D453-4C32-9EBC-BF4788C76C5C}" destId="{3D997B36-AA78-4B95-9F86-E0A97473883E}" srcOrd="0" destOrd="0" presId="urn:microsoft.com/office/officeart/2005/8/layout/hierarchy2"/>
    <dgm:cxn modelId="{FAB7E29F-A4E7-4783-BE10-87ACCC5CE1BD}" type="presOf" srcId="{01490A10-846B-4B0B-A8CE-7E08E5AF851E}" destId="{3D997B36-AA78-4B95-9F86-E0A97473883E}" srcOrd="0" destOrd="0" presId="urn:microsoft.com/office/officeart/2005/8/layout/hierarchy2"/>
    <dgm:cxn modelId="{55C6F997-FB45-4C9C-9924-DF6AD961B63C}" type="presParOf" srcId="{AB6CB55A-D453-4C32-9EBC-BF4788C76C5C}" destId="{F2F1F7E4-3AE5-47E5-9D1C-4592DC4648C2}" srcOrd="1" destOrd="0" presId="urn:microsoft.com/office/officeart/2005/8/layout/hierarchy2"/>
    <dgm:cxn modelId="{C4DA7084-7D8B-444E-8AF2-E3E68354C8DC}" type="presParOf" srcId="{995453D2-F95D-4B84-A334-9158054B3CC0}" destId="{C7FFEDCF-5118-451C-905E-472E7B4BA71D}" srcOrd="3" destOrd="0" presId="urn:microsoft.com/office/officeart/2005/8/layout/hierarchy2"/>
    <dgm:cxn modelId="{6C335689-79E0-4C47-81CA-F21019E54E11}" type="presParOf" srcId="{C7FFEDCF-5118-451C-905E-472E7B4BA71D}" destId="{210CD42E-BC56-4AA0-B2C8-5091E3D65459}" srcOrd="0" destOrd="0" presId="urn:microsoft.com/office/officeart/2005/8/layout/hierarchy2"/>
    <dgm:cxn modelId="{9DD3548B-3552-46A5-ADDE-85CC0491D0CC}" type="presOf" srcId="{2B4B3558-EC82-471A-BF9E-CC010FA47C06}" destId="{210CD42E-BC56-4AA0-B2C8-5091E3D65459}" srcOrd="0" destOrd="0" presId="urn:microsoft.com/office/officeart/2005/8/layout/hierarchy2"/>
    <dgm:cxn modelId="{9490E280-8266-4FED-8E48-B35D4829E751}" type="presParOf" srcId="{C7FFEDCF-5118-451C-905E-472E7B4BA71D}" destId="{432E2EFD-218F-46E5-BD35-A2125EEE100E}" srcOrd="1" destOrd="0" presId="urn:microsoft.com/office/officeart/2005/8/layout/hierarchy2"/>
    <dgm:cxn modelId="{C67A46E3-3A8E-48D6-93F4-AB0474C1645D}" type="presParOf" srcId="{995453D2-F95D-4B84-A334-9158054B3CC0}" destId="{875088D2-2729-4D60-9E17-EA07132A1F24}" srcOrd="4" destOrd="0" presId="urn:microsoft.com/office/officeart/2005/8/layout/hierarchy2"/>
    <dgm:cxn modelId="{B303B636-7008-4FDD-82BF-4FC48BD82FAF}" type="presParOf" srcId="{875088D2-2729-4D60-9E17-EA07132A1F24}" destId="{B9BF55A6-4150-462B-9D33-AA73FC3C4688}" srcOrd="0" destOrd="0" presId="urn:microsoft.com/office/officeart/2005/8/layout/hierarchy2"/>
    <dgm:cxn modelId="{780BBEDF-309B-422A-948D-96256AD64365}" type="presOf" srcId="{937A0CDD-1234-49AB-B067-C8885AA4419B}" destId="{B9BF55A6-4150-462B-9D33-AA73FC3C4688}" srcOrd="0" destOrd="0" presId="urn:microsoft.com/office/officeart/2005/8/layout/hierarchy2"/>
    <dgm:cxn modelId="{8E9ECED7-A83D-4CAF-9D33-453B6E162BC9}" type="presParOf" srcId="{875088D2-2729-4D60-9E17-EA07132A1F24}" destId="{79664C34-BD07-49C4-9871-8FA7377D2DC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036" name="组合 1"/>
      <dsp:cNvGrpSpPr/>
    </dsp:nvGrpSpPr>
    <dsp:grpSpPr>
      <a:xfrm>
        <a:off x="0" y="0"/>
        <a:ext cx="10394576" cy="5271246"/>
        <a:chExt cx="10394576" cy="5271246"/>
      </a:xfrm>
    </dsp:grpSpPr>
    <dsp:sp modelId="{25B29241-E053-4E25-803B-5A837CACC174}">
      <dsp:nvSpPr>
        <dsp:cNvPr id="3" name="圆角矩形 2"/>
        <dsp:cNvSpPr/>
      </dsp:nvSpPr>
      <dsp:spPr bwMode="white">
        <a:xfrm rot="-10800000" flipV="1">
          <a:off x="1337862" y="2497580"/>
          <a:ext cx="1334493" cy="7433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/>
            <a:t>整数</a:t>
          </a:r>
        </a:p>
      </dsp:txBody>
      <dsp:txXfrm flipV="1">
        <a:off x="1359634" y="2475808"/>
        <a:ext cx="1290949" cy="699802"/>
      </dsp:txXfrm>
    </dsp:sp>
    <dsp:sp modelId="{D34DE11B-2A10-4164-88C3-06349627EE70}">
      <dsp:nvSpPr>
        <dsp:cNvPr id="4" name="任意多边形 3"/>
        <dsp:cNvSpPr/>
      </dsp:nvSpPr>
      <dsp:spPr bwMode="white">
        <a:xfrm>
          <a:off x="2411413" y="2260958"/>
          <a:ext cx="1626350" cy="22785"/>
        </a:xfrm>
        <a:custGeom>
          <a:rect l="l" t="t" r="r" b="b"/>
          <a:pathLst>
            <a:path w="2561" h="36">
              <a:moveTo>
                <a:pt x="411" y="958"/>
              </a:moveTo>
              <a:lnTo>
                <a:pt x="2150" y="-922"/>
              </a:lnTo>
            </a:path>
          </a:pathLst>
        </a:custGeom>
      </dsp:spPr>
      <dsp:style>
        <a:lnRef idx="2">
          <a:schemeClr val="accent1">
            <a:shade val="6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b="0">
            <a:solidFill>
              <a:schemeClr val="tx1"/>
            </a:solidFill>
          </a:endParaRPr>
        </a:p>
      </dsp:txBody>
      <dsp:txXfrm>
        <a:off x="2411413" y="2260958"/>
        <a:ext cx="1626350" cy="22785"/>
      </dsp:txXfrm>
    </dsp:sp>
    <dsp:sp modelId="{0A8D2562-7694-4E8D-8B99-50FD0FC95522}">
      <dsp:nvSpPr>
        <dsp:cNvPr id="5" name="圆角矩形 4"/>
        <dsp:cNvSpPr/>
      </dsp:nvSpPr>
      <dsp:spPr bwMode="white">
        <a:xfrm>
          <a:off x="3776821" y="1341826"/>
          <a:ext cx="1334493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/>
            <a:t>倍数</a:t>
          </a:r>
        </a:p>
      </dsp:txBody>
      <dsp:txXfrm>
        <a:off x="3796364" y="1361369"/>
        <a:ext cx="1295407" cy="628160"/>
      </dsp:txXfrm>
    </dsp:sp>
    <dsp:sp modelId="{B3603B69-3B92-448E-855B-E8A1EE8A71A3}">
      <dsp:nvSpPr>
        <dsp:cNvPr id="6" name="任意多边形 5"/>
        <dsp:cNvSpPr/>
      </dsp:nvSpPr>
      <dsp:spPr bwMode="white">
        <a:xfrm>
          <a:off x="4843373" y="1142967"/>
          <a:ext cx="1281354" cy="22785"/>
        </a:xfrm>
        <a:custGeom>
          <a:rect l="l" t="t" r="r" b="b"/>
          <a:pathLst>
            <a:path w="2018" h="36">
              <a:moveTo>
                <a:pt x="422" y="839"/>
              </a:moveTo>
              <a:lnTo>
                <a:pt x="1596" y="-803"/>
              </a:lnTo>
            </a:path>
          </a:pathLst>
        </a:custGeom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b="1">
            <a:solidFill>
              <a:schemeClr val="tx1"/>
            </a:solidFill>
          </a:endParaRPr>
        </a:p>
      </dsp:txBody>
      <dsp:txXfrm>
        <a:off x="4843373" y="1142967"/>
        <a:ext cx="1281354" cy="22785"/>
      </dsp:txXfrm>
    </dsp:sp>
    <dsp:sp modelId="{19090D0A-882B-48B5-92BB-4AE025BC7AF3}">
      <dsp:nvSpPr>
        <dsp:cNvPr id="7" name="圆角矩形 6"/>
        <dsp:cNvSpPr/>
      </dsp:nvSpPr>
      <dsp:spPr bwMode="white">
        <a:xfrm>
          <a:off x="5856788" y="299647"/>
          <a:ext cx="2345411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b="1"/>
            <a:t>2</a:t>
          </a:r>
          <a:r>
            <a:rPr lang="zh-CN" altLang="en-US" sz="2400" b="1"/>
            <a:t>的倍数特征</a:t>
          </a:r>
        </a:p>
      </dsp:txBody>
      <dsp:txXfrm>
        <a:off x="5876331" y="319190"/>
        <a:ext cx="2306325" cy="628160"/>
      </dsp:txXfrm>
    </dsp:sp>
    <dsp:sp modelId="{7748831B-B79B-4371-9297-81322D64625F}">
      <dsp:nvSpPr>
        <dsp:cNvPr id="8" name="任意多边形 7"/>
        <dsp:cNvSpPr/>
      </dsp:nvSpPr>
      <dsp:spPr bwMode="white">
        <a:xfrm>
          <a:off x="5110862" y="1645410"/>
          <a:ext cx="770692" cy="22785"/>
        </a:xfrm>
        <a:custGeom>
          <a:rect l="l" t="t" r="r" b="b"/>
          <a:pathLst>
            <a:path w="1214" h="36">
              <a:moveTo>
                <a:pt x="1" y="47"/>
              </a:moveTo>
              <a:lnTo>
                <a:pt x="1213" y="-11"/>
              </a:lnTo>
            </a:path>
          </a:pathLst>
        </a:custGeom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>
            <a:solidFill>
              <a:schemeClr val="tx1"/>
            </a:solidFill>
          </a:endParaRPr>
        </a:p>
      </dsp:txBody>
      <dsp:txXfrm>
        <a:off x="5110862" y="1645410"/>
        <a:ext cx="770692" cy="22785"/>
      </dsp:txXfrm>
    </dsp:sp>
    <dsp:sp modelId="{B7EC48F4-B947-43E9-8400-35E261A26BC4}">
      <dsp:nvSpPr>
        <dsp:cNvPr id="1037" name="圆角矩形 8"/>
        <dsp:cNvSpPr/>
      </dsp:nvSpPr>
      <dsp:spPr bwMode="white">
        <a:xfrm>
          <a:off x="5881102" y="1304533"/>
          <a:ext cx="2344784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b="1"/>
            <a:t>5</a:t>
          </a:r>
          <a:r>
            <a:rPr lang="zh-CN" altLang="en-US" sz="2400" b="1"/>
            <a:t>的倍数特征</a:t>
          </a:r>
        </a:p>
      </dsp:txBody>
      <dsp:txXfrm>
        <a:off x="5900645" y="1324076"/>
        <a:ext cx="2305698" cy="628160"/>
      </dsp:txXfrm>
    </dsp:sp>
    <dsp:sp modelId="{6D9BD4AA-D386-4D7F-B4E6-1D833A253173}">
      <dsp:nvSpPr>
        <dsp:cNvPr id="10" name="任意多边形 9"/>
        <dsp:cNvSpPr/>
      </dsp:nvSpPr>
      <dsp:spPr bwMode="white">
        <a:xfrm>
          <a:off x="2417744" y="3465141"/>
          <a:ext cx="1703058" cy="22785"/>
        </a:xfrm>
        <a:custGeom>
          <a:rect l="l" t="t" r="r" b="b"/>
          <a:pathLst>
            <a:path w="2682" h="36">
              <a:moveTo>
                <a:pt x="401" y="-938"/>
              </a:moveTo>
              <a:lnTo>
                <a:pt x="2281" y="974"/>
              </a:lnTo>
            </a:path>
          </a:pathLst>
        </a:custGeom>
      </dsp:spPr>
      <dsp:style>
        <a:lnRef idx="2">
          <a:schemeClr val="accent1">
            <a:shade val="6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b="1">
            <a:solidFill>
              <a:schemeClr val="tx1"/>
            </a:solidFill>
          </a:endParaRPr>
        </a:p>
      </dsp:txBody>
      <dsp:txXfrm>
        <a:off x="2417744" y="3465141"/>
        <a:ext cx="1703058" cy="22785"/>
      </dsp:txXfrm>
    </dsp:sp>
    <dsp:sp modelId="{B69CF32C-10C5-49EF-A58E-7314B1BE26E8}">
      <dsp:nvSpPr>
        <dsp:cNvPr id="11" name="圆角矩形 10"/>
        <dsp:cNvSpPr/>
      </dsp:nvSpPr>
      <dsp:spPr bwMode="white">
        <a:xfrm>
          <a:off x="3866192" y="3750191"/>
          <a:ext cx="1334493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/>
            <a:t>因数</a:t>
          </a:r>
        </a:p>
      </dsp:txBody>
      <dsp:txXfrm>
        <a:off x="3885735" y="3769734"/>
        <a:ext cx="1295407" cy="628160"/>
      </dsp:txXfrm>
    </dsp:sp>
    <dsp:sp modelId="{9CCBF4BC-635A-409A-911D-AFAA521FEF51}">
      <dsp:nvSpPr>
        <dsp:cNvPr id="12" name="任意多边形 11"/>
        <dsp:cNvSpPr/>
      </dsp:nvSpPr>
      <dsp:spPr bwMode="white">
        <a:xfrm>
          <a:off x="5145510" y="4278958"/>
          <a:ext cx="828306" cy="22785"/>
        </a:xfrm>
        <a:custGeom>
          <a:rect l="l" t="t" r="r" b="b"/>
          <a:pathLst>
            <a:path w="1304" h="36">
              <a:moveTo>
                <a:pt x="87" y="-307"/>
              </a:moveTo>
              <a:lnTo>
                <a:pt x="1218" y="343"/>
              </a:lnTo>
            </a:path>
          </a:pathLst>
        </a:custGeom>
      </dsp:spPr>
      <dsp:style>
        <a:lnRef idx="2">
          <a:schemeClr val="accent1">
            <a:shade val="80000"/>
          </a:schemeClr>
        </a:lnRef>
        <a:fillRef idx="0">
          <a:schemeClr val="accent1"/>
        </a:fillRef>
        <a:effectRef idx="0">
          <a:scrgbClr r="0" g="0" b="0"/>
        </a:effectRef>
        <a:fontRef idx="minor"/>
      </dsp:style>
      <dsp:txBody>
        <a:bodyPr anchor="ctr"/>
        <a:lstStyle>
          <a:lvl1pPr algn="ctr"/>
          <a:lvl2pPr algn="ctr"/>
          <a:lvl3pPr algn="ctr"/>
          <a:lvl4pPr algn="ctr"/>
          <a:lvl5pPr algn="ctr"/>
          <a:lvl6pPr algn="ctr"/>
          <a:lvl7pPr algn="ctr"/>
          <a:lvl8pPr algn="ctr"/>
          <a:lvl9pPr algn="ctr"/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zh-CN" altLang="en-US" sz="2400" b="1">
            <a:solidFill>
              <a:schemeClr val="tx1"/>
            </a:solidFill>
          </a:endParaRPr>
        </a:p>
      </dsp:txBody>
      <dsp:txXfrm>
        <a:off x="5145510" y="4278958"/>
        <a:ext cx="828306" cy="22785"/>
      </dsp:txXfrm>
    </dsp:sp>
    <dsp:sp modelId="{14445673-62BF-494C-BD5C-22C0A32519E4}">
      <dsp:nvSpPr>
        <dsp:cNvPr id="13" name="圆角矩形 12"/>
        <dsp:cNvSpPr/>
      </dsp:nvSpPr>
      <dsp:spPr bwMode="white">
        <a:xfrm>
          <a:off x="5918641" y="4163263"/>
          <a:ext cx="1399936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/>
            <a:t>质数</a:t>
          </a:r>
        </a:p>
      </dsp:txBody>
      <dsp:txXfrm>
        <a:off x="5938184" y="4182806"/>
        <a:ext cx="1360850" cy="628160"/>
      </dsp:txXfrm>
    </dsp:sp>
    <dsp:sp modelId="{14F13CDD-956D-42B1-9521-D3C9A2E4F718}">
      <dsp:nvSpPr>
        <dsp:cNvPr id="14" name="圆角矩形 13"/>
        <dsp:cNvSpPr/>
      </dsp:nvSpPr>
      <dsp:spPr bwMode="white">
        <a:xfrm>
          <a:off x="5913103" y="2227228"/>
          <a:ext cx="2303254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2400" b="1"/>
            <a:t>3</a:t>
          </a:r>
          <a:r>
            <a:rPr lang="zh-CN" altLang="en-US" sz="2400" b="1"/>
            <a:t>的倍数特征</a:t>
          </a:r>
        </a:p>
      </dsp:txBody>
      <dsp:txXfrm>
        <a:off x="5932646" y="2246771"/>
        <a:ext cx="2264168" cy="628160"/>
      </dsp:txXfrm>
    </dsp:sp>
    <dsp:sp modelId="{3D997B36-AA78-4B95-9F86-E0A97473883E}">
      <dsp:nvSpPr>
        <dsp:cNvPr id="15" name="圆角矩形 14"/>
        <dsp:cNvSpPr/>
      </dsp:nvSpPr>
      <dsp:spPr bwMode="white">
        <a:xfrm>
          <a:off x="8805856" y="841458"/>
          <a:ext cx="1334493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/>
            <a:t>偶数</a:t>
          </a:r>
        </a:p>
      </dsp:txBody>
      <dsp:txXfrm>
        <a:off x="8825399" y="861001"/>
        <a:ext cx="1295407" cy="628160"/>
      </dsp:txXfrm>
    </dsp:sp>
    <dsp:sp modelId="{210CD42E-BC56-4AA0-B2C8-5091E3D65459}">
      <dsp:nvSpPr>
        <dsp:cNvPr id="16" name="圆角矩形 15"/>
        <dsp:cNvSpPr/>
      </dsp:nvSpPr>
      <dsp:spPr bwMode="white">
        <a:xfrm>
          <a:off x="8805856" y="0"/>
          <a:ext cx="1334493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/>
            <a:t>奇数</a:t>
          </a:r>
        </a:p>
      </dsp:txBody>
      <dsp:txXfrm>
        <a:off x="8825399" y="19543"/>
        <a:ext cx="1295407" cy="628160"/>
      </dsp:txXfrm>
    </dsp:sp>
    <dsp:sp modelId="{B9BF55A6-4150-462B-9D33-AA73FC3C4688}">
      <dsp:nvSpPr>
        <dsp:cNvPr id="17" name="圆角矩形 16"/>
        <dsp:cNvSpPr/>
      </dsp:nvSpPr>
      <dsp:spPr bwMode="white">
        <a:xfrm>
          <a:off x="5918641" y="3356990"/>
          <a:ext cx="1378117" cy="667246"/>
        </a:xfrm>
        <a:prstGeom prst="roundRect">
          <a:avLst>
            <a:gd name="adj" fmla="val 10000"/>
          </a:avLst>
        </a:prstGeom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15240" tIns="15240" rIns="15240" bIns="152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2400" b="1"/>
            <a:t>合数</a:t>
          </a:r>
        </a:p>
      </dsp:txBody>
      <dsp:txXfrm>
        <a:off x="5938184" y="3376533"/>
        <a:ext cx="1339031" cy="628160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endSty" val="noArr"/>
                        <dgm:param type="begPts" val="midR"/>
                        <dgm:param type="endPts" val="midL"/>
                      </dgm:alg>
                    </dgm:if>
                    <dgm:else name="Name14">
                      <dgm:alg type="conn">
                        <dgm:param type="dim" val="1D"/>
                        <dgm:param type="endSty" val="noArr"/>
                        <dgm:param type="begPts" val="midL"/>
                        <dgm:param type="endPts" val="midR"/>
                      </dgm:alg>
                    </dgm:else>
                  </dgm:choose>
                  <dgm:shape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fact="0.25"/>
                      <dgm:rule type="w" fact="0.8"/>
                      <dgm:rule type="primFontSz" val="5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84A4C-733A-458E-BEEE-9DFB8B8E9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375A5-1FA0-40C8-9814-D14E7889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CF1F7-83EA-4770-93C0-FE3AA45DD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90316-03FC-4B2E-812D-277A25FAA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CCFD5D-BA32-4B69-BF49-F1B183FE5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415992-BA16-427F-9CAA-49FD5CE0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0F272-C870-4B6E-9A83-5737D1402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6A55F-2A2C-445D-AE63-9C65F9CB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C41D2-7299-4984-807F-8F27E17A0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06E1F-54A4-46B1-BF06-AC2E9EC9A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31CA9-5BDE-44EE-B179-B21FEB5899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/>
                <a:ea typeface="楷体"/>
                <a:cs typeface="楷体" panose="020106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/>
          <a:ea typeface="楷体"/>
          <a:cs typeface="楷体" panose="0201060906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microsoft.com/office/2007/relationships/diagramDrawing" Target="../diagrams/drawing1.xml" /><Relationship Id="rId13" Type="http://schemas.openxmlformats.org/officeDocument/2006/relationships/diagramData" Target="../diagrams/data1.xml" /><Relationship Id="rId14" Type="http://schemas.openxmlformats.org/officeDocument/2006/relationships/diagramLayout" Target="../diagrams/layout1.xml" /><Relationship Id="rId15" Type="http://schemas.openxmlformats.org/officeDocument/2006/relationships/diagramQuickStyle" Target="../diagrams/quickStyle1.xml" /><Relationship Id="rId16" Type="http://schemas.openxmlformats.org/officeDocument/2006/relationships/diagramColors" Target="../diagrams/colors1.xml" /><Relationship Id="rId17" Type="http://schemas.openxmlformats.org/officeDocument/2006/relationships/tags" Target="../tags/tag11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0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audio" Target="../media/audio11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audio" Target="../media/audio212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png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55.xml" /><Relationship Id="rId2" Type="http://schemas.openxmlformats.org/officeDocument/2006/relationships/tags" Target="../tags/tag48.xml" /><Relationship Id="rId3" Type="http://schemas.openxmlformats.org/officeDocument/2006/relationships/image" Target="../media/image4.png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15070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/>
              <a:t>专题</a:t>
            </a:r>
            <a:r>
              <a:rPr lang="en-US" altLang="zh-CN" sz="3600"/>
              <a:t>02</a:t>
            </a:r>
            <a:r>
              <a:rPr lang="zh-CN" altLang="en-US" sz="3600"/>
              <a:t>：因数和倍数</a:t>
            </a:r>
            <a:endParaRPr lang="en-US" altLang="zh-CN" sz="3600"/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zh-CN"/>
              <a:t>五</a:t>
            </a:r>
            <a:r>
              <a:rPr lang="zh-CN" altLang="en-US"/>
              <a:t>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685800" y="1326944"/>
            <a:ext cx="10394576" cy="5271246"/>
            <a:chOff x="755677" y="1009959"/>
            <a:chExt cx="10394576" cy="5271246"/>
          </a:xfrm>
        </p:grpSpPr>
        <p:cxnSp>
          <p:nvCxnSpPr>
            <p:cNvPr id="1028" name="AutoShape 4"/>
            <p:cNvCxnSpPr>
              <a:cxnSpLocks noChangeShapeType="1"/>
            </p:cNvCxnSpPr>
            <p:nvPr>
              <p:custDataLst>
                <p:tags r:id="rId2"/>
              </p:custDataLst>
            </p:nvPr>
          </p:nvCxnSpPr>
          <p:spPr bwMode="auto">
            <a:xfrm flipH="1" flipV="1">
              <a:off x="8868257" y="1719943"/>
              <a:ext cx="785453" cy="502024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cxnSp>
          <p:nvCxnSpPr>
            <p:cNvPr id="1029" name="AutoShape 5"/>
            <p:cNvCxnSpPr>
              <a:cxnSpLocks noChangeShapeType="1"/>
            </p:cNvCxnSpPr>
            <p:nvPr>
              <p:custDataLst>
                <p:tags r:id="rId3"/>
              </p:custDataLst>
            </p:nvPr>
          </p:nvCxnSpPr>
          <p:spPr bwMode="auto">
            <a:xfrm flipH="1">
              <a:off x="8860972" y="1276750"/>
              <a:ext cx="785452" cy="443193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cxnSp>
          <p:nvCxnSpPr>
            <p:cNvPr id="1030" name="AutoShape 6"/>
            <p:cNvCxnSpPr>
              <a:cxnSpLocks noChangeShapeType="1"/>
            </p:cNvCxnSpPr>
            <p:nvPr>
              <p:custDataLst>
                <p:tags r:id="rId4"/>
              </p:custDataLst>
            </p:nvPr>
          </p:nvCxnSpPr>
          <p:spPr bwMode="auto">
            <a:xfrm flipH="1" flipV="1">
              <a:off x="5848192" y="2706062"/>
              <a:ext cx="824751" cy="788706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cxnSp>
          <p:nvCxnSpPr>
            <p:cNvPr id="1034" name="AutoShape 10"/>
            <p:cNvCxnSpPr>
              <a:cxnSpLocks noChangeShapeType="1"/>
            </p:cNvCxnSpPr>
            <p:nvPr>
              <p:custDataLst>
                <p:tags r:id="rId5"/>
              </p:custDataLst>
            </p:nvPr>
          </p:nvCxnSpPr>
          <p:spPr bwMode="auto">
            <a:xfrm flipH="1">
              <a:off x="5818496" y="2664560"/>
              <a:ext cx="796176" cy="25252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cxnSp>
          <p:nvCxnSpPr>
            <p:cNvPr id="1033" name="AutoShape 9"/>
            <p:cNvCxnSpPr>
              <a:cxnSpLocks noChangeShapeType="1"/>
            </p:cNvCxnSpPr>
            <p:nvPr>
              <p:custDataLst>
                <p:tags r:id="rId6"/>
              </p:custDataLst>
            </p:nvPr>
          </p:nvCxnSpPr>
          <p:spPr bwMode="auto">
            <a:xfrm flipH="1">
              <a:off x="5858836" y="1633259"/>
              <a:ext cx="772926" cy="1043927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cxnSp>
          <p:nvCxnSpPr>
            <p:cNvPr id="1035" name="AutoShape 11"/>
            <p:cNvCxnSpPr>
              <a:cxnSpLocks noChangeShapeType="1"/>
            </p:cNvCxnSpPr>
            <p:nvPr>
              <p:custDataLst>
                <p:tags r:id="rId7"/>
              </p:custDataLst>
            </p:nvPr>
          </p:nvCxnSpPr>
          <p:spPr bwMode="auto">
            <a:xfrm flipH="1" flipV="1">
              <a:off x="5858836" y="5021277"/>
              <a:ext cx="1199589" cy="670032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cxnSp>
          <p:nvCxnSpPr>
            <p:cNvPr id="1031" name="AutoShape 7"/>
            <p:cNvCxnSpPr>
              <a:cxnSpLocks noChangeShapeType="1"/>
            </p:cNvCxnSpPr>
            <p:nvPr>
              <p:custDataLst>
                <p:tags r:id="rId8"/>
              </p:custDataLst>
            </p:nvPr>
          </p:nvCxnSpPr>
          <p:spPr bwMode="auto">
            <a:xfrm flipH="1">
              <a:off x="3385457" y="2626739"/>
              <a:ext cx="1168961" cy="1303004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cxnSp>
          <p:nvCxnSpPr>
            <p:cNvPr id="1032" name="AutoShape 8"/>
            <p:cNvCxnSpPr>
              <a:cxnSpLocks noChangeShapeType="1"/>
            </p:cNvCxnSpPr>
            <p:nvPr>
              <p:custDataLst>
                <p:tags r:id="rId9"/>
              </p:custDataLst>
            </p:nvPr>
          </p:nvCxnSpPr>
          <p:spPr bwMode="auto">
            <a:xfrm flipH="1" flipV="1">
              <a:off x="3385457" y="3842098"/>
              <a:ext cx="1295400" cy="1306845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  <p:sp>
          <p:nvSpPr>
            <p:cNvPr id="9" name="文本框 8"/>
            <p:cNvSpPr txBox="1"/>
            <p:nvPr>
              <p:custDataLst>
                <p:tags r:id="rId10"/>
              </p:custDataLst>
            </p:nvPr>
          </p:nvSpPr>
          <p:spPr>
            <a:xfrm>
              <a:off x="8279759" y="1367295"/>
              <a:ext cx="1000043" cy="23070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altLang="zh-CN" sz="144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graphicFrame>
          <p:nvGraphicFramePr>
            <p:cNvPr id="21" name="图示 20"/>
            <p:cNvGraphicFramePr/>
            <p:nvPr>
              <p:custDataLst>
                <p:tags r:id="rId11"/>
              </p:custDataLst>
            </p:nvPr>
          </p:nvGraphicFramePr>
          <p:xfrm>
            <a:off x="755677" y="1009959"/>
            <a:ext cx="10394576" cy="5271246"/>
          </p:xfrm>
          <a:graphic>
            <a:graphicData uri="http://schemas.openxmlformats.org/drawingml/2006/diagram">
              <dgm:relIds xmlns:dgm="http://schemas.openxmlformats.org/drawingml/2006/diagram" r:dm="rId13" r:lo="rId14" r:qs="rId15" r:cs="rId16"/>
            </a:graphicData>
          </a:graphic>
        </p:graphicFrame>
        <p:cxnSp>
          <p:nvCxnSpPr>
            <p:cNvPr id="1026" name="AutoShape 2"/>
            <p:cNvCxnSpPr>
              <a:cxnSpLocks noChangeShapeType="1"/>
            </p:cNvCxnSpPr>
            <p:nvPr>
              <p:custDataLst>
                <p:tags r:id="rId17"/>
              </p:custDataLst>
            </p:nvPr>
          </p:nvCxnSpPr>
          <p:spPr bwMode="auto">
            <a:xfrm flipH="1">
              <a:off x="5952965" y="4698566"/>
              <a:ext cx="719978" cy="322711"/>
            </a:xfrm>
            <a:prstGeom prst="straightConnector1">
              <a:avLst/>
            </a:prstGeom>
            <a:noFill/>
            <a:ln w="38100">
              <a:solidFill>
                <a:srgbClr val="0070C0"/>
              </a:solidFill>
              <a:round/>
            </a:ln>
            <a:effectLst/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3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因数和倍数</a:t>
              </a:r>
              <a:endParaRPr lang="en-US" altLang="zh-CN" sz="2800">
                <a:cs typeface="楷体" panose="02010609060101010101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800">
                  <a:cs typeface="楷体" panose="02010609060101010101" charset="-122"/>
                </a:rPr>
                <a:t>2</a:t>
              </a:r>
              <a:r>
                <a:rPr lang="zh-CN" altLang="en-US" sz="2800">
                  <a:cs typeface="楷体" panose="02010609060101010101" charset="-122"/>
                </a:rPr>
                <a:t>、</a:t>
              </a:r>
              <a:r>
                <a:rPr lang="en-US" altLang="zh-CN" sz="2800">
                  <a:cs typeface="楷体" panose="02010609060101010101" charset="-122"/>
                </a:rPr>
                <a:t>5</a:t>
              </a:r>
              <a:r>
                <a:rPr lang="zh-CN" altLang="en-US" sz="2800">
                  <a:cs typeface="楷体" panose="02010609060101010101" charset="-122"/>
                </a:rPr>
                <a:t>、</a:t>
              </a:r>
              <a:r>
                <a:rPr lang="en-US" altLang="zh-CN" sz="2800">
                  <a:cs typeface="楷体" panose="02010609060101010101" charset="-122"/>
                </a:rPr>
                <a:t>3</a:t>
              </a:r>
              <a:r>
                <a:rPr lang="zh-CN" altLang="en-US" sz="2800">
                  <a:cs typeface="楷体" panose="02010609060101010101" charset="-122"/>
                </a:rPr>
                <a:t>的倍数的特征</a:t>
              </a:r>
              <a:endParaRPr lang="en-US" altLang="zh-CN" sz="2800">
                <a:cs typeface="楷体" panose="02010609060101010101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charset="-122"/>
                </a:rPr>
                <a:t>质数和合数</a:t>
              </a:r>
              <a:endParaRPr lang="en-US" altLang="zh-CN" sz="2800">
                <a:cs typeface="楷体" panose="02010609060101010101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因数和倍数</a:t>
            </a:r>
            <a:endParaRPr lang="en-US" altLang="zh-CN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5" name="文本框 4"/>
          <p:cNvSpPr txBox="1"/>
          <p:nvPr>
            <p:custDataLst>
              <p:tags r:id="rId2"/>
            </p:custDataLst>
          </p:nvPr>
        </p:nvSpPr>
        <p:spPr>
          <a:xfrm>
            <a:off x="1185545" y="1433830"/>
            <a:ext cx="9147810" cy="1272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如果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a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÷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b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＝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c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（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、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、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是大于</a:t>
            </a:r>
            <a:r>
              <a:rPr lang="en-US" altLang="zh-CN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0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的自然数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），那么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和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就是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的因数，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a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就是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b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和</a:t>
            </a:r>
            <a:r>
              <a:rPr lang="en-US" altLang="zh-CN" sz="3200" b="1" i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c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的倍数。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ea typeface="楷体"/>
              <a:cs typeface="Times New Roman" panose="02020603050405020304" charset="0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1641475" y="3194685"/>
            <a:ext cx="9310370" cy="18529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1.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一个数的因数的个数是（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），其中最小的因数是（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），最大的因数是（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）。</a:t>
            </a:r>
            <a:endParaRPr lang="zh-CN" altLang="en-US" sz="3200" b="1">
              <a:solidFill>
                <a:schemeClr val="tx1"/>
              </a:solidFill>
              <a:latin typeface="Times New Roman" panose="02020603050405020304" charset="0"/>
              <a:ea typeface="楷体"/>
              <a:cs typeface="Times New Roman" panose="02020603050405020304" charset="0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6403975" y="3255645"/>
            <a:ext cx="1941830" cy="5803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楷体" panose="02010609060101010101" charset="-122"/>
              </a:rPr>
              <a:t>有限的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楷体" panose="02010609060101010101" charset="-122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3776345" y="3836035"/>
            <a:ext cx="525780" cy="5803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1</a:t>
            </a:r>
            <a:endParaRPr lang="en-US" altLang="zh-CN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8060055" y="3842385"/>
            <a:ext cx="1746250" cy="5803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楷体" panose="02010609060101010101" charset="-122"/>
              </a:rPr>
              <a:t>它本身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楷体" panose="02010609060101010101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1591310" y="4730750"/>
            <a:ext cx="9310370" cy="185293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2.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一个数的倍数的个数是（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），其中最小的</a:t>
            </a:r>
            <a:r>
              <a:rPr lang="zh-CN" altLang="en-US" sz="3200" b="1"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倍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数是（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），</a:t>
            </a:r>
            <a:r>
              <a:rPr 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</a:t>
            </a:r>
            <a:r>
              <a:rPr 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）最大的倍数。</a:t>
            </a:r>
            <a:endParaRPr lang="zh-CN" sz="3200" b="1">
              <a:solidFill>
                <a:schemeClr val="tx1"/>
              </a:solidFill>
              <a:latin typeface="Times New Roman" panose="02020603050405020304" charset="0"/>
              <a:ea typeface="楷体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8"/>
            </p:custDataLst>
          </p:nvPr>
        </p:nvSpPr>
        <p:spPr>
          <a:xfrm>
            <a:off x="6399530" y="4794885"/>
            <a:ext cx="1941830" cy="5803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楷体" panose="02010609060101010101" charset="-122"/>
              </a:rPr>
              <a:t>无限的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楷体" panose="02010609060101010101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3230880" y="5382260"/>
            <a:ext cx="1746250" cy="5803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楷体" panose="02010609060101010101" charset="-122"/>
              </a:rPr>
              <a:t>它本身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楷体" panose="02010609060101010101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5565140" y="5402580"/>
            <a:ext cx="1229995" cy="5803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楷体" panose="02010609060101010101" charset="-122"/>
              </a:rPr>
              <a:t>没有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9218" name="Text Box 2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69925" y="1554480"/>
            <a:ext cx="10262235" cy="132143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cs typeface="楷体" panose="02010609060101010101" charset="-122"/>
              </a:rPr>
              <a:t>1</a:t>
            </a:r>
            <a:r>
              <a:rPr lang="zh-CN" altLang="en-US" sz="3200" b="1">
                <a:cs typeface="楷体" panose="02010609060101010101" charset="-122"/>
              </a:rPr>
              <a:t>、</a:t>
            </a:r>
            <a:r>
              <a:rPr lang="en-US" altLang="zh-CN" sz="3200" b="1">
                <a:cs typeface="楷体" panose="02010609060101010101" charset="-122"/>
              </a:rPr>
              <a:t>12</a:t>
            </a:r>
            <a:r>
              <a:rPr lang="zh-CN" altLang="en-US" sz="3200" b="1">
                <a:cs typeface="楷体" panose="02010609060101010101" charset="-122"/>
              </a:rPr>
              <a:t>的因数</a:t>
            </a:r>
            <a:r>
              <a:rPr lang="zh-CN" altLang="en-US" sz="3200" b="1" smtClean="0">
                <a:cs typeface="楷体" panose="02010609060101010101" charset="-122"/>
              </a:rPr>
              <a:t>有（</a:t>
            </a:r>
            <a:r>
              <a:rPr lang="en-US" altLang="zh-CN" sz="3200" b="1" smtClean="0">
                <a:cs typeface="楷体" panose="02010609060101010101" charset="-122"/>
              </a:rPr>
              <a:t>                         </a:t>
            </a:r>
            <a:r>
              <a:rPr lang="zh-CN" altLang="en-US" sz="3200" b="1" smtClean="0">
                <a:cs typeface="楷体" panose="02010609060101010101" charset="-122"/>
              </a:rPr>
              <a:t>）</a:t>
            </a:r>
            <a:r>
              <a:rPr lang="zh-CN" altLang="en-US" sz="3200" b="1">
                <a:cs typeface="楷体" panose="02010609060101010101" charset="-122"/>
              </a:rPr>
              <a:t>。</a:t>
            </a:r>
            <a:endParaRPr lang="en-US" altLang="zh-CN" b="1"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3200" b="1">
                <a:cs typeface="楷体" panose="02010609060101010101" charset="-122"/>
              </a:rPr>
              <a:t>2</a:t>
            </a:r>
            <a:r>
              <a:rPr lang="zh-CN" altLang="en-US" sz="3200" b="1">
                <a:cs typeface="楷体" panose="02010609060101010101" charset="-122"/>
              </a:rPr>
              <a:t>、</a:t>
            </a:r>
            <a:r>
              <a:rPr lang="en-US" altLang="zh-CN" sz="3200" b="1">
                <a:cs typeface="楷体" panose="02010609060101010101" charset="-122"/>
              </a:rPr>
              <a:t>50</a:t>
            </a:r>
            <a:r>
              <a:rPr lang="zh-CN" altLang="en-US" sz="3200" b="1">
                <a:cs typeface="楷体" panose="02010609060101010101" charset="-122"/>
              </a:rPr>
              <a:t>以内</a:t>
            </a:r>
            <a:r>
              <a:rPr lang="en-US" altLang="zh-CN" sz="3200" b="1">
                <a:cs typeface="楷体" panose="02010609060101010101" charset="-122"/>
              </a:rPr>
              <a:t>8</a:t>
            </a:r>
            <a:r>
              <a:rPr lang="zh-CN" altLang="en-US" sz="3200" b="1">
                <a:cs typeface="楷体" panose="02010609060101010101" charset="-122"/>
              </a:rPr>
              <a:t>的倍数</a:t>
            </a:r>
            <a:r>
              <a:rPr lang="zh-CN" altLang="en-US" sz="3200" b="1" smtClean="0">
                <a:cs typeface="楷体" panose="02010609060101010101" charset="-122"/>
              </a:rPr>
              <a:t>有（</a:t>
            </a:r>
            <a:r>
              <a:rPr lang="en-US" altLang="zh-CN" sz="3200" b="1" smtClean="0">
                <a:cs typeface="楷体" panose="02010609060101010101" charset="-122"/>
              </a:rPr>
              <a:t>                    </a:t>
            </a:r>
            <a:r>
              <a:rPr lang="zh-CN" altLang="en-US" sz="3200" b="1" smtClean="0">
                <a:cs typeface="楷体" panose="02010609060101010101" charset="-122"/>
              </a:rPr>
              <a:t>）。</a:t>
            </a:r>
            <a:endParaRPr lang="en-US" altLang="zh-CN" sz="3200" b="1">
              <a:cs typeface="楷体" panose="02010609060101010101" charset="-122"/>
            </a:endParaRPr>
          </a:p>
        </p:txBody>
      </p:sp>
      <p:sp>
        <p:nvSpPr>
          <p:cNvPr id="9219" name="Text Box 3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4417974" y="1554510"/>
            <a:ext cx="5434013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1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12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2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6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3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4</a:t>
            </a:r>
            <a:endParaRPr lang="en-US" altLang="zh-CN" sz="3200" b="1">
              <a:solidFill>
                <a:srgbClr val="FF0000"/>
              </a:solidFill>
              <a:cs typeface="楷体" panose="02010609060101010101" charset="-122"/>
            </a:endParaRPr>
          </a:p>
        </p:txBody>
      </p:sp>
      <p:sp>
        <p:nvSpPr>
          <p:cNvPr id="9220" name="Text Box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726479" y="2291277"/>
            <a:ext cx="5975969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8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16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24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32</a:t>
            </a:r>
            <a:r>
              <a:rPr lang="zh-CN" altLang="en-US" sz="3200" b="1" smtClean="0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40</a:t>
            </a:r>
            <a:r>
              <a:rPr lang="zh-CN" altLang="en-US" sz="3200" b="1">
                <a:solidFill>
                  <a:srgbClr val="FF0000"/>
                </a:solidFill>
                <a:cs typeface="楷体" panose="02010609060101010101" charset="-122"/>
              </a:rPr>
              <a:t>，</a:t>
            </a:r>
            <a:r>
              <a:rPr lang="en-US" altLang="zh-CN" sz="3200" b="1" smtClean="0">
                <a:solidFill>
                  <a:srgbClr val="FF0000"/>
                </a:solidFill>
                <a:cs typeface="楷体" panose="02010609060101010101" charset="-122"/>
              </a:rPr>
              <a:t>48</a:t>
            </a:r>
            <a:endParaRPr lang="en-US" altLang="zh-CN" sz="3200" b="1">
              <a:solidFill>
                <a:srgbClr val="FF0000"/>
              </a:solidFill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7170" name="Text Box 2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670560" y="1415415"/>
            <a:ext cx="10635615" cy="279781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cs typeface="楷体" panose="02010609060101010101" charset="-122"/>
              </a:rPr>
              <a:t>1</a:t>
            </a:r>
            <a:r>
              <a:rPr lang="zh-CN" altLang="en-US" sz="3200" b="1">
                <a:cs typeface="楷体" panose="02010609060101010101" charset="-122"/>
              </a:rPr>
              <a:t>、在</a:t>
            </a:r>
            <a:r>
              <a:rPr lang="en-US" altLang="zh-CN" sz="3200" b="1">
                <a:cs typeface="楷体" panose="02010609060101010101" charset="-122"/>
              </a:rPr>
              <a:t>33×2</a:t>
            </a:r>
            <a:r>
              <a:rPr lang="zh-CN" altLang="en-US" sz="3200" b="1">
                <a:cs typeface="楷体" panose="02010609060101010101" charset="-122"/>
              </a:rPr>
              <a:t>＝</a:t>
            </a:r>
            <a:r>
              <a:rPr lang="en-US" altLang="zh-CN" sz="3200" b="1">
                <a:cs typeface="楷体" panose="02010609060101010101" charset="-122"/>
              </a:rPr>
              <a:t>66</a:t>
            </a:r>
            <a:r>
              <a:rPr lang="zh-CN" altLang="en-US" sz="3200" b="1" smtClean="0">
                <a:cs typeface="楷体" panose="02010609060101010101" charset="-122"/>
              </a:rPr>
              <a:t>中，（</a:t>
            </a:r>
            <a:r>
              <a:rPr lang="en-US" altLang="zh-CN" sz="3200" b="1" smtClean="0">
                <a:cs typeface="楷体" panose="02010609060101010101" charset="-122"/>
              </a:rPr>
              <a:t>       </a:t>
            </a:r>
            <a:r>
              <a:rPr lang="zh-CN" altLang="en-US" sz="3200" b="1" smtClean="0">
                <a:cs typeface="楷体" panose="02010609060101010101" charset="-122"/>
              </a:rPr>
              <a:t>）是（</a:t>
            </a:r>
            <a:r>
              <a:rPr lang="en-US" altLang="zh-CN" sz="3200" b="1" smtClean="0">
                <a:cs typeface="楷体" panose="02010609060101010101" charset="-122"/>
              </a:rPr>
              <a:t>       </a:t>
            </a:r>
            <a:r>
              <a:rPr lang="zh-CN" altLang="en-US" sz="3200" b="1" smtClean="0">
                <a:cs typeface="楷体" panose="02010609060101010101" charset="-122"/>
              </a:rPr>
              <a:t>）的</a:t>
            </a:r>
            <a:r>
              <a:rPr lang="zh-CN" altLang="en-US" sz="3200" b="1">
                <a:cs typeface="楷体" panose="02010609060101010101" charset="-122"/>
              </a:rPr>
              <a:t>因数。</a:t>
            </a:r>
            <a:endParaRPr lang="zh-CN" altLang="en-US" b="1"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3200" b="1">
                <a:cs typeface="楷体" panose="02010609060101010101" charset="-122"/>
              </a:rPr>
              <a:t>2</a:t>
            </a:r>
            <a:r>
              <a:rPr lang="zh-CN" altLang="en-US" sz="3200" b="1">
                <a:cs typeface="楷体" panose="02010609060101010101" charset="-122"/>
              </a:rPr>
              <a:t>、在</a:t>
            </a:r>
            <a:r>
              <a:rPr lang="en-US" altLang="zh-CN" sz="3200" b="1">
                <a:cs typeface="楷体" panose="02010609060101010101" charset="-122"/>
              </a:rPr>
              <a:t>96÷6=16</a:t>
            </a:r>
            <a:r>
              <a:rPr lang="zh-CN" altLang="en-US" sz="3200" b="1" smtClean="0">
                <a:cs typeface="楷体" panose="02010609060101010101" charset="-122"/>
              </a:rPr>
              <a:t>中，（</a:t>
            </a:r>
            <a:r>
              <a:rPr lang="en-US" altLang="zh-CN" sz="3200" b="1" smtClean="0">
                <a:cs typeface="楷体" panose="02010609060101010101" charset="-122"/>
              </a:rPr>
              <a:t>        </a:t>
            </a:r>
            <a:r>
              <a:rPr lang="zh-CN" altLang="en-US" sz="3200" b="1" smtClean="0">
                <a:cs typeface="楷体" panose="02010609060101010101" charset="-122"/>
              </a:rPr>
              <a:t>）是（</a:t>
            </a:r>
            <a:r>
              <a:rPr lang="en-US" altLang="zh-CN" sz="3200" b="1" smtClean="0">
                <a:cs typeface="楷体" panose="02010609060101010101" charset="-122"/>
              </a:rPr>
              <a:t>        </a:t>
            </a:r>
            <a:r>
              <a:rPr lang="zh-CN" altLang="en-US" sz="3200" b="1" smtClean="0">
                <a:cs typeface="楷体" panose="02010609060101010101" charset="-122"/>
              </a:rPr>
              <a:t>）的</a:t>
            </a:r>
            <a:r>
              <a:rPr lang="zh-CN" altLang="en-US" sz="3200" b="1">
                <a:cs typeface="楷体" panose="02010609060101010101" charset="-122"/>
              </a:rPr>
              <a:t>倍数。</a:t>
            </a:r>
            <a:endParaRPr lang="zh-CN" altLang="en-US" sz="3200" b="1"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endParaRPr lang="zh-CN" altLang="en-US" sz="3200" b="1">
              <a:cs typeface="楷体" panose="02010609060101010101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3200" b="1" smtClean="0">
                <a:cs typeface="楷体" panose="02010609060101010101" charset="-122"/>
              </a:rPr>
              <a:t>判断：因为</a:t>
            </a:r>
            <a:r>
              <a:rPr lang="en-US" altLang="zh-CN" sz="3200" b="1" smtClean="0">
                <a:cs typeface="楷体" panose="02010609060101010101" charset="-122"/>
              </a:rPr>
              <a:t>2×6=12</a:t>
            </a:r>
            <a:r>
              <a:rPr lang="zh-CN" altLang="en-US" sz="3200" b="1" smtClean="0">
                <a:cs typeface="楷体" panose="02010609060101010101" charset="-122"/>
              </a:rPr>
              <a:t>，所以</a:t>
            </a:r>
            <a:r>
              <a:rPr lang="en-US" altLang="zh-CN" sz="3200" b="1">
                <a:cs typeface="楷体" panose="02010609060101010101" charset="-122"/>
              </a:rPr>
              <a:t>2</a:t>
            </a:r>
            <a:r>
              <a:rPr lang="zh-CN" altLang="en-US" sz="3200" b="1">
                <a:cs typeface="楷体" panose="02010609060101010101" charset="-122"/>
              </a:rPr>
              <a:t>是</a:t>
            </a:r>
            <a:r>
              <a:rPr lang="zh-CN" altLang="en-US" sz="3200" b="1" smtClean="0">
                <a:cs typeface="楷体" panose="02010609060101010101" charset="-122"/>
              </a:rPr>
              <a:t>因数，</a:t>
            </a:r>
            <a:r>
              <a:rPr lang="en-US" altLang="zh-CN" sz="3200" b="1" smtClean="0">
                <a:cs typeface="楷体" panose="02010609060101010101" charset="-122"/>
              </a:rPr>
              <a:t>12</a:t>
            </a:r>
            <a:r>
              <a:rPr lang="zh-CN" altLang="en-US" sz="3200" b="1">
                <a:cs typeface="楷体" panose="02010609060101010101" charset="-122"/>
              </a:rPr>
              <a:t>是</a:t>
            </a:r>
            <a:r>
              <a:rPr lang="zh-CN" altLang="en-US" sz="3200" b="1" smtClean="0">
                <a:cs typeface="楷体" panose="02010609060101010101" charset="-122"/>
              </a:rPr>
              <a:t>倍数。（</a:t>
            </a:r>
            <a:r>
              <a:rPr lang="en-US" altLang="zh-CN" sz="3200" b="1" smtClean="0">
                <a:cs typeface="楷体" panose="02010609060101010101" charset="-122"/>
              </a:rPr>
              <a:t>     </a:t>
            </a:r>
            <a:r>
              <a:rPr lang="zh-CN" altLang="en-US" sz="3200" b="1" smtClean="0">
                <a:cs typeface="楷体" panose="02010609060101010101" charset="-122"/>
              </a:rPr>
              <a:t>）</a:t>
            </a:r>
            <a:endParaRPr lang="en-US" altLang="zh-CN" sz="3200" b="1">
              <a:cs typeface="楷体" panose="02010609060101010101" charset="-122"/>
            </a:endParaRPr>
          </a:p>
        </p:txBody>
      </p:sp>
      <p:sp>
        <p:nvSpPr>
          <p:cNvPr id="7171" name="Text Box 3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5178281" y="1354455"/>
            <a:ext cx="7191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cs typeface="楷体" panose="02010609060101010101" charset="-122"/>
              </a:rPr>
              <a:t>33</a:t>
            </a:r>
            <a:endParaRPr lang="en-US" altLang="zh-CN" sz="3200" b="1">
              <a:solidFill>
                <a:srgbClr val="FF0000"/>
              </a:solidFill>
              <a:cs typeface="楷体" panose="02010609060101010101" charset="-122"/>
            </a:endParaRPr>
          </a:p>
        </p:txBody>
      </p:sp>
      <p:sp>
        <p:nvSpPr>
          <p:cNvPr id="7172" name="Text Box 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021166" y="1415415"/>
            <a:ext cx="71913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cs typeface="楷体" panose="02010609060101010101" charset="-122"/>
              </a:rPr>
              <a:t>66</a:t>
            </a:r>
            <a:endParaRPr lang="en-US" altLang="zh-CN" sz="3200" b="1">
              <a:solidFill>
                <a:srgbClr val="FF0000"/>
              </a:solidFill>
              <a:cs typeface="楷体" panose="02010609060101010101" charset="-122"/>
            </a:endParaRPr>
          </a:p>
        </p:txBody>
      </p:sp>
      <p:sp>
        <p:nvSpPr>
          <p:cNvPr id="7173" name="Text Box 5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303679" y="2259469"/>
            <a:ext cx="71913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cs typeface="楷体" panose="02010609060101010101" charset="-122"/>
              </a:rPr>
              <a:t>96</a:t>
            </a:r>
            <a:endParaRPr lang="en-US" altLang="zh-CN" sz="3200" b="1">
              <a:solidFill>
                <a:srgbClr val="FF0000"/>
              </a:solidFill>
              <a:cs typeface="楷体" panose="02010609060101010101" charset="-122"/>
            </a:endParaRPr>
          </a:p>
        </p:txBody>
      </p:sp>
      <p:sp>
        <p:nvSpPr>
          <p:cNvPr id="7174" name="Text Box 6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099981" y="2259851"/>
            <a:ext cx="71913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FF0000"/>
                </a:solidFill>
                <a:cs typeface="楷体" panose="02010609060101010101" charset="-122"/>
              </a:rPr>
              <a:t>6</a:t>
            </a:r>
            <a:endParaRPr lang="en-US" altLang="zh-CN" sz="3200" b="1">
              <a:solidFill>
                <a:srgbClr val="FF0000"/>
              </a:solidFill>
              <a:cs typeface="楷体" panose="02010609060101010101" charset="-122"/>
            </a:endParaRPr>
          </a:p>
        </p:txBody>
      </p:sp>
      <p:sp>
        <p:nvSpPr>
          <p:cNvPr id="7175" name="Text Box 7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9819640" y="3451440"/>
            <a:ext cx="719137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400" b="1">
                <a:solidFill>
                  <a:srgbClr val="FF0000"/>
                </a:solidFill>
                <a:cs typeface="楷体" panose="02010609060101010101" charset="-122"/>
              </a:rPr>
              <a:t>×</a:t>
            </a:r>
            <a:endParaRPr lang="en-US" altLang="zh-CN" sz="4400" b="1">
              <a:solidFill>
                <a:srgbClr val="FF0000"/>
              </a:solidFill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8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2、5、3的倍数的特征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1398270" y="1363980"/>
            <a:ext cx="42570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、</a:t>
            </a:r>
            <a:r>
              <a:rPr lang="en-US" altLang="zh-CN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5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、</a:t>
            </a:r>
            <a:r>
              <a:rPr lang="en-US" altLang="zh-CN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的倍数的特征</a:t>
            </a:r>
            <a:endParaRPr lang="zh-CN" altLang="en-US" sz="3200" b="1">
              <a:solidFill>
                <a:srgbClr val="0070C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322070" y="2125980"/>
            <a:ext cx="7645400" cy="1210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1.  5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的倍数的特征：个位上是（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）的数都是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5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的倍数。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楷体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6412230" y="2217420"/>
            <a:ext cx="115379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0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或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5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1322070" y="3397885"/>
            <a:ext cx="7833995" cy="1210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2.  2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的倍数的特征：个位上是（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              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）的数都是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的倍数。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楷体"/>
              <a:cs typeface="Times New Roman" panose="02020603050405020304" charset="0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6275070" y="3512185"/>
            <a:ext cx="310705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0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4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6</a:t>
            </a:r>
            <a:r>
              <a:rPr 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8</a:t>
            </a:r>
            <a:endParaRPr lang="en-US" altLang="zh-CN" sz="2800" b="1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8" name="圆角矩形 7"/>
          <p:cNvSpPr/>
          <p:nvPr>
            <p:custDataLst>
              <p:tags r:id="rId7"/>
            </p:custDataLst>
          </p:nvPr>
        </p:nvSpPr>
        <p:spPr>
          <a:xfrm>
            <a:off x="1626870" y="4792345"/>
            <a:ext cx="8077200" cy="10521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整数中，是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的倍数的数叫做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偶数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（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0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也是偶数），不是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的倍数的数叫做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奇数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。</a:t>
            </a:r>
            <a:endParaRPr lang="zh-CN" altLang="en-US" sz="2800" b="1">
              <a:solidFill>
                <a:schemeClr val="tx1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2560300" y="103251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4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1631950" y="1657985"/>
            <a:ext cx="42570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2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、</a:t>
            </a:r>
            <a:r>
              <a:rPr lang="en-US" altLang="zh-CN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5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、</a:t>
            </a:r>
            <a:r>
              <a:rPr lang="en-US" altLang="zh-CN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</a:t>
            </a:r>
            <a:r>
              <a:rPr lang="zh-CN" altLang="en-US" sz="3200" b="1">
                <a:solidFill>
                  <a:srgbClr val="0070C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的倍数的特征</a:t>
            </a:r>
            <a:endParaRPr lang="zh-CN" altLang="en-US" sz="3200" b="1">
              <a:solidFill>
                <a:srgbClr val="0070C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1631950" y="2724785"/>
            <a:ext cx="7645400" cy="215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3.  3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的倍数的特征：一个数（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 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）上</a:t>
            </a:r>
            <a:r>
              <a:rPr 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的数的（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</a:t>
            </a:r>
            <a:r>
              <a:rPr 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）是（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</a:t>
            </a:r>
            <a:r>
              <a:rPr 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）的倍数，这个数就是</a:t>
            </a:r>
            <a:r>
              <a:rPr lang="en-US" alt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</a:t>
            </a:r>
            <a:r>
              <a:rPr lang="zh-CN" altLang="en-US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</a:t>
            </a:r>
            <a:r>
              <a:rPr lang="zh-CN" sz="3200" b="1">
                <a:solidFill>
                  <a:schemeClr val="tx1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。</a:t>
            </a:r>
            <a:endParaRPr lang="zh-CN" sz="3200" b="1">
              <a:solidFill>
                <a:schemeClr val="tx1"/>
              </a:solidFill>
              <a:latin typeface="Times New Roman" panose="02020603050405020304" charset="0"/>
              <a:ea typeface="楷体"/>
              <a:cs typeface="Times New Roman" panose="02020603050405020304" charset="0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7065010" y="2877185"/>
            <a:ext cx="114871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楷体" panose="02010609060101010101" charset="-122"/>
              </a:rPr>
              <a:t>各位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楷体" panose="02010609060101010101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3453130" y="3560445"/>
            <a:ext cx="61722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楷体" panose="02010609060101010101" charset="-122"/>
              </a:rPr>
              <a:t>和</a:t>
            </a:r>
            <a:endParaRPr lang="zh-CN" altLang="en-US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楷体" panose="02010609060101010101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596255" y="3560445"/>
            <a:ext cx="45402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</a:t>
            </a:r>
            <a:endParaRPr lang="en-US" altLang="zh-CN" sz="3200" b="1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464158" y="3397715"/>
            <a:ext cx="7171015" cy="1583633"/>
          </a:xfrm>
          <a:prstGeom prst="rect">
            <a:avLst/>
          </a:prstGeom>
        </p:spPr>
      </p:pic>
      <p:sp>
        <p:nvSpPr>
          <p:cNvPr id="11267" name="矩形 2"/>
          <p:cNvSpPr/>
          <p:nvPr>
            <p:custDataLst>
              <p:tags r:id="rId4"/>
            </p:custDataLst>
          </p:nvPr>
        </p:nvSpPr>
        <p:spPr>
          <a:xfrm>
            <a:off x="997640" y="1721393"/>
            <a:ext cx="8428038" cy="3684116"/>
          </a:xfrm>
          <a:prstGeom prst="rect">
            <a:avLst/>
          </a:prstGeom>
          <a:noFill/>
          <a:ln w="9525">
            <a:noFill/>
          </a:ln>
        </p:spPr>
        <p:txBody>
          <a:bodyPr wrap="square" lIns="44924" tIns="22462" rIns="44924" bIns="22462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latin typeface="Times New Roman" panose="02020603050405020304" charset="0"/>
                <a:ea typeface="楷体"/>
                <a:cs typeface="Times New Roman" panose="02020603050405020304" charset="0"/>
              </a:rPr>
              <a:t>2</a:t>
            </a:r>
            <a:r>
              <a:rPr lang="zh-CN" altLang="en-US" sz="2000">
                <a:latin typeface="Times New Roman" panose="02020603050405020304" charset="0"/>
                <a:ea typeface="楷体"/>
                <a:cs typeface="Times New Roman" panose="02020603050405020304" charset="0"/>
              </a:rPr>
              <a:t>、     2、3、5的倍数的特征</a:t>
            </a: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Times New Roman" panose="02020603050405020304" charset="0"/>
                <a:ea typeface="楷体"/>
                <a:cs typeface="Times New Roman" panose="02020603050405020304" charset="0"/>
              </a:rPr>
              <a:t>依次找2、5、3的倍数，填在合适的圈里。</a:t>
            </a: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Times New Roman" panose="02020603050405020304" charset="0"/>
                <a:ea typeface="楷体"/>
                <a:cs typeface="Times New Roman" panose="02020603050405020304" charset="0"/>
              </a:rPr>
              <a:t>30   65   92   39   78    50   105   120  </a:t>
            </a: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Times New Roman" panose="02020603050405020304" charset="0"/>
                <a:ea typeface="楷体"/>
                <a:cs typeface="Times New Roman" panose="02020603050405020304" charset="0"/>
              </a:rPr>
              <a:t> </a:t>
            </a: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Times New Roman" panose="02020603050405020304" charset="0"/>
                <a:ea typeface="楷体"/>
                <a:cs typeface="Times New Roman" panose="02020603050405020304" charset="0"/>
              </a:rPr>
              <a:t>                  </a:t>
            </a: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2000">
                <a:latin typeface="Times New Roman" panose="02020603050405020304" charset="0"/>
                <a:ea typeface="楷体"/>
                <a:cs typeface="Times New Roman" panose="02020603050405020304" charset="0"/>
              </a:rPr>
              <a:t> 哪些数既是2的倍数，又是5和3的倍数？</a:t>
            </a:r>
            <a:endParaRPr lang="zh-CN" altLang="en-US" sz="2000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15" name="文本框 14"/>
          <p:cNvSpPr txBox="1"/>
          <p:nvPr>
            <p:custDataLst>
              <p:tags r:id="rId5"/>
            </p:custDataLst>
          </p:nvPr>
        </p:nvSpPr>
        <p:spPr>
          <a:xfrm>
            <a:off x="1639676" y="4051852"/>
            <a:ext cx="2016224" cy="4986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30,92,78,50,120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858246" y="4051852"/>
            <a:ext cx="2382838" cy="4986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en-US" sz="2000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30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,65,50,105,120</a:t>
            </a:r>
            <a:endParaRPr lang="en-US" altLang="zh-CN" sz="2000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6558779" y="4051852"/>
            <a:ext cx="2076394" cy="4986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30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,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39,78,105,120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2326498" y="5420446"/>
            <a:ext cx="2482850" cy="499624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</a:rPr>
              <a:t>30，120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14" name="Rectangle 64"/>
          <p:cNvSpPr/>
          <p:nvPr>
            <p:custDataLst>
              <p:tags r:id="rId9"/>
            </p:custDataLst>
          </p:nvPr>
        </p:nvSpPr>
        <p:spPr>
          <a:xfrm>
            <a:off x="5812790" y="1491615"/>
            <a:ext cx="5707380" cy="119888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800" b="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4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1600" kern="1200">
                <a:solidFill>
                  <a:srgbClr val="1C1C1C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000">
                <a:solidFill>
                  <a:srgbClr val="993300"/>
                </a:solidFill>
                <a:latin typeface="Times New Roman" panose="02020603050405020304" charset="0"/>
                <a:ea typeface="楷体"/>
                <a:cs typeface="Times New Roman" panose="02020603050405020304" charset="0"/>
                <a:sym typeface="+mn-ea"/>
              </a:rPr>
              <a:t>5的倍数的特征：个位上是5或0。2的倍数的特征：个位上是2、4、6、8或0。3的倍数的特征：它各个数位上数的和一定是3的倍数。</a:t>
            </a:r>
            <a:endParaRPr lang="zh-CN" altLang="en-US" sz="2000">
              <a:solidFill>
                <a:srgbClr val="993300"/>
              </a:solidFill>
              <a:latin typeface="Times New Roman" panose="02020603050405020304" charset="0"/>
              <a:ea typeface="楷体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uild="p"/>
      <p:bldP spid="4" grpId="0" build="p"/>
      <p:bldP spid="3" grpId="0" build="p"/>
      <p:bldP spid="5" grpId="0" build="p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4104" name="Rectangle 3"/>
          <p:cNvSpPr/>
          <p:nvPr>
            <p:custDataLst>
              <p:tags r:id="rId2"/>
            </p:custDataLst>
          </p:nvPr>
        </p:nvSpPr>
        <p:spPr>
          <a:xfrm>
            <a:off x="793115" y="1677353"/>
            <a:ext cx="695833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749300" algn="l" eaLnBrk="0" hangingPunct="0"/>
            <a:r>
              <a:rPr lang="zh-CN" altLang="en-US" sz="2800">
                <a:latin typeface="Times New Roman" panose="02020603050405020304" charset="0"/>
                <a:ea typeface="楷体"/>
                <a:cs typeface="Times New Roman" panose="02020603050405020304" charset="0"/>
              </a:rPr>
              <a:t>圈出是</a:t>
            </a:r>
            <a:r>
              <a:rPr lang="en-US" altLang="zh-CN" sz="2800">
                <a:latin typeface="Times New Roman" panose="02020603050405020304" charset="0"/>
                <a:ea typeface="楷体"/>
                <a:cs typeface="Times New Roman" panose="02020603050405020304" charset="0"/>
              </a:rPr>
              <a:t>5</a:t>
            </a:r>
            <a:r>
              <a:rPr lang="zh-CN" altLang="en-US" sz="2800">
                <a:latin typeface="Times New Roman" panose="02020603050405020304" charset="0"/>
                <a:ea typeface="楷体"/>
                <a:cs typeface="Times New Roman" panose="02020603050405020304" charset="0"/>
              </a:rPr>
              <a:t>的倍数的星星。</a:t>
            </a:r>
            <a:endParaRPr lang="zh-CN" altLang="en-US" sz="2800">
              <a:latin typeface="Times New Roman" panose="02020603050405020304" charset="0"/>
              <a:ea typeface="楷体"/>
              <a:cs typeface="Times New Roman" panose="02020603050405020304" charset="0"/>
              <a:sym typeface="楷体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71930" y="2409825"/>
            <a:ext cx="6844665" cy="2291080"/>
          </a:xfrm>
          <a:prstGeom prst="rect">
            <a:avLst/>
          </a:prstGeom>
        </p:spPr>
      </p:pic>
      <p:sp>
        <p:nvSpPr>
          <p:cNvPr id="4" name="椭圆 3"/>
          <p:cNvSpPr/>
          <p:nvPr>
            <p:custDataLst>
              <p:tags r:id="rId5"/>
            </p:custDataLst>
          </p:nvPr>
        </p:nvSpPr>
        <p:spPr>
          <a:xfrm>
            <a:off x="1463675" y="3037205"/>
            <a:ext cx="792480" cy="7200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5" name="椭圆 4"/>
          <p:cNvSpPr/>
          <p:nvPr>
            <p:custDataLst>
              <p:tags r:id="rId6"/>
            </p:custDataLst>
          </p:nvPr>
        </p:nvSpPr>
        <p:spPr>
          <a:xfrm>
            <a:off x="2410460" y="3037205"/>
            <a:ext cx="792480" cy="7200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6" name="椭圆 5"/>
          <p:cNvSpPr/>
          <p:nvPr>
            <p:custDataLst>
              <p:tags r:id="rId7"/>
            </p:custDataLst>
          </p:nvPr>
        </p:nvSpPr>
        <p:spPr>
          <a:xfrm>
            <a:off x="3373120" y="3037205"/>
            <a:ext cx="792480" cy="7200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6296025" y="2683510"/>
            <a:ext cx="792480" cy="7200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8" name="椭圆 7"/>
          <p:cNvSpPr/>
          <p:nvPr>
            <p:custDataLst>
              <p:tags r:id="rId9"/>
            </p:custDataLst>
          </p:nvPr>
        </p:nvSpPr>
        <p:spPr>
          <a:xfrm>
            <a:off x="2802255" y="3757295"/>
            <a:ext cx="792480" cy="7200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  <p:sp>
        <p:nvSpPr>
          <p:cNvPr id="9" name="椭圆 8"/>
          <p:cNvSpPr/>
          <p:nvPr>
            <p:custDataLst>
              <p:tags r:id="rId10"/>
            </p:custDataLst>
          </p:nvPr>
        </p:nvSpPr>
        <p:spPr>
          <a:xfrm>
            <a:off x="5690235" y="3757295"/>
            <a:ext cx="1006475" cy="94297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Times New Roman" panose="02020603050405020304" charset="0"/>
              <a:ea typeface="楷体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768964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质数和合数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/>
                <a:cs typeface="Arial" pitchFamily="34" charset="0"/>
              </a:rPr>
              <a:t>/03</a:t>
            </a:r>
            <a:endParaRPr lang="zh-CN" altLang="en-US" spc="100">
              <a:solidFill>
                <a:schemeClr val="accent1"/>
              </a:solidFill>
              <a:latin typeface="楷体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https://d.book118.com/258115070072006047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楷体</vt:lpstr>
      <vt:lpstr>Times New Roman</vt:lpstr>
      <vt:lpstr>Office Theme</vt:lpstr>
      <vt:lpstr>期中专项考点复习</vt:lpstr>
      <vt:lpstr>单元知识框架</vt:lpstr>
      <vt:lpstr>PowerPoint Presentation</vt:lpstr>
      <vt:lpstr>因数和倍数</vt:lpstr>
      <vt:lpstr>知识梳理</vt:lpstr>
      <vt:lpstr>典型例题</vt:lpstr>
      <vt:lpstr>跟踪练习</vt:lpstr>
      <vt:lpstr>2、5、3的倍数的特征</vt:lpstr>
      <vt:lpstr>知识梳理</vt:lpstr>
      <vt:lpstr>知识梳理</vt:lpstr>
      <vt:lpstr>典型例题</vt:lpstr>
      <vt:lpstr>跟踪练习</vt:lpstr>
      <vt:lpstr>质数和合数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2024-09-28T22:13:58.328</cp:lastPrinted>
  <dcterms:created xsi:type="dcterms:W3CDTF">2024-09-28T14:13:58Z</dcterms:created>
  <dcterms:modified xsi:type="dcterms:W3CDTF">2024-09-28T14:14:00Z</dcterms:modified>
</cp:coreProperties>
</file>