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27FA-D6BA-41CF-A915-DC5A42898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DFA54-3609-476F-A443-6984C5BB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C70E-70CD-4048-BC30-87BE8CC01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C37F2-A3DB-4478-8EAC-70F6D79A9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A992F-75F0-4017-81A1-18D5A425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4B793-D6EF-4BFC-AD8D-51260A9F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F7E34-C8A5-4BEC-B1C3-E061CD372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87D18-6262-497E-BF45-D21C9A1E0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71FB1-6F6F-48AA-9F92-1579D05E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4ECE8-9ED3-4FCD-A961-25656EC7D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ACA7C-5B82-4648-8B2D-8310DD769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513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糖尿病患者自我管理与教育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社会支持与护理资源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糖尿病是一种常见的慢性疾病，由体内胰岛素分泌不足或作用缺陷引起的高血糖症状。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糖尿病分为1型糖尿病、2型糖尿病、妊娠期糖尿病和其他特殊类型糖尿病。其中，1型糖尿病多发于青少年，2型糖尿病多发于中老年人，妊娠期糖尿病则与妊娠期有关。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糖尿病的病因包括遗传因素、环境因素和自身免疫等，症状包括多饮、多尿、多食和消瘦等。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糖尿病的发病机制较为复杂，与遗传、环境、自身免疫等多种因素有关。典型的症状为“三多一少”，即多饮、多尿、多食和消瘦。此外，还可能出现视力模糊、皮肤瘙痒等症状。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预防和控制糖尿病的关键在于保持健康的生活方式，包括合理饮食、适量运动、控制体重等。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糖尿病的措施包括保持健康的生活方式，如合理饮食、适量运动、控制体重等。对于已经患有糖尿病的患者，控制血糖、血压和血脂等指标是预防并发症的关键。同时，定期进行体检和接受专业医生的指导也是必要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合理控制饮食是糖尿病护理的关键，有助于控制血糖水平，预防并发症。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糖尿病患者应遵循低糖、低脂、高纤维的饮食原则，控制总热量摄入，合理分配三餐，避免暴饮暴食。同时，应增加富含维生素、矿物质和膳食纤维的食物摄入，如蔬菜、水果、全谷类食物等。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适量的运动有助于提高胰岛素敏感性，控制血糖水平，改善心肺功能。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糖尿病患者应根据自身身体状况选择合适的运动方式，如散步、慢跑、骑车、游泳等有氧运动。运动时应避免剧烈运动，避免在极端天气条件下运动，并随身携带糖果等以防低血糖。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77" r="235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按时服药是控制血糖的重要措施，同时需注意药物副作用和相互作用。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糖尿病患者应遵医嘱按时服药，不可自行增减剂量或更换药物。同时，应留意药物副作用和相互作用，如有异常应及时就医。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糖尿病患者的心理状态对其病情控制具有重要影响，良好的心理护理有助于提高患者的生活质量和治疗依从性。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糖尿病患者及其家属应了解糖尿病的相关知识，正确认识疾病，保持乐观的心态。同时，医护人员和社会应给予糖尿病患者更多的关爱和支持，为其提供良好的心理环境。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https://d.book118.com/258115130014006032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2024-09-09T08:25:58.706</cp:lastPrinted>
  <dcterms:created xsi:type="dcterms:W3CDTF">2024-09-09T00:25:58Z</dcterms:created>
  <dcterms:modified xsi:type="dcterms:W3CDTF">2024-09-09T00:26:00Z</dcterms:modified>
</cp:coreProperties>
</file>