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63149C-1CE0-4783-9985-E8981A51A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233AD6-6D00-46CC-A4AC-79BF5DBD8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3F7BED-43E4-461E-90D3-74EBD85A1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1BD87A-ED5D-4531-AA66-E22C9D0B4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AEA472-44C8-4F6E-BE5A-C5CE53200E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671196-A301-4843-9F77-C7E2796775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D1800C-2038-42C3-9B2B-40262C5683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1C9EC-6187-499C-B850-9F6AC03A2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4EF974-74FD-4C42-A112-4EEA475F50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228353-E0C4-474F-8F10-4F2B75E0C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86FA2-014C-4C9C-8EF6-2FB273625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15142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生化反应动力学基础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生化反应的动力学方程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生化反应的速率常数与影响因素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生化反应的机理与催化作用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生化反应动力学的应用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绪论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175" r="231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揭示生物分子相互作用的机制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生化反应动力学研究生物分子如何相互作用，以及这些相互作用如何影响生物系统的功能。通过了解这些机制，我们可以更深入地理解生命的本质和生物过程。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指导药物设计和优化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生化反应动力学可以为药物设计和优化提供重要的理论指导。通过研究药物与靶标生物分子的相互作用动力学，可以预测药物的疗效和副作用，进而指导药物的改进和优化。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推动生物工程领域的发展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生化反应动力学在生物工程领域具有广泛的应用。通过研究生物反应的动力学过程，可以优化生物反应器的设计和操作，提高生物工程产品的产量和质量。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生化反应动力学的研究意义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生物分子相互作用的热力学和动力学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研究生物分子相互作用的热力学和动力学参数，如结合常数、反应速率常数等，以揭示生物分子相互作用的机制和特性。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125" r="16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酶促反应动力学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研究酶促反应的动力学过程，包括底物与酶的结合、酶的催化作用以及产物的生成等，以了解酶促反应的机制和影响因素。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细胞信号传导动力学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研究细胞信号传导过程中的动力学行为，如信号分子的扩散、受体的激活和信号通路的调控等，以揭示细胞信号传导的机制和调控方式。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生化反应动力学的研究内容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实验测定法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通过实验手段测定生化反应的动力学参数，如反应速率常数、活化能等。常用的实验方法包括光谱法、色谱法、电化学法等。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理论模拟法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利用计算机模拟技术，建立生化反应的动力学模型，通过数值计算模拟生化反应的过程和结果。常用的模拟方法包括分子动力学模拟、蒙特卡罗模拟等。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数学建模法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通过建立数学模型描述生化反应的动力学过程，利用数学方法分析和求解模型，以揭示生化反应的机制和规律。常用的数学方法包括常微分方程、偏微分方程、随机过程等。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生化反应动力学的研究方法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生化反应的基本概念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生化反应是指在生物体内进行的化学反应，涉及生物分子的合成、分解和转化等过程。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生化反应可分为合成反应、分解反应、氧化还原反应、水解反应、酶促反应等多种类型。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生化反应的速率通常用单位时间内反应物浓度的减少或产物浓度的增加来表示。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速率常数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速率常数是描述生化反应速率的一个重要参数，它与反应物的浓度、温度、催化剂等因素有关。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速率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生化反应的速率与速率常数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74" b="169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活化能是指分子从反应物状态转化为过渡态所需要的能量，它决定了反应的速率和难易程度。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反应热是指在恒压条件下，生化反应所吸收或放出的热量，它与反应的能量变化和热力学性质有关。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生化反应的活化能与反应热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反应热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活化能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生化反应的动力学方程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rate = -k[C]，其中k为一级反应速率常数，[C]为反应物浓度。该方程描述了一级反应的速率与反应物浓度的关系。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一级反应速率方程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t1/2 = ln2/k，表示反应物浓度降至一半所需的时间，与初始浓度无关。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一级反应半衰期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一级反应的动力学方程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二级反应速率方程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rate = -k[C]^2 或 rate = -k[C1][C2]，其中k为二级反应速率常数，[C]、[C1]和[C2]为反应物浓度。该方程描述了二级反应的速率与反应物浓度的关系。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二级反应半衰期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t1/2 = 1/(k[C0])，其中[C0]为初始浓度。二级反应的半衰期与初始浓度成反比。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二级反应的动力学方程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https://d.book118.com/258115142067006035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2024-09-14T08:10:23.366</cp:lastPrinted>
  <dcterms:created xsi:type="dcterms:W3CDTF">2024-09-14T00:10:23Z</dcterms:created>
  <dcterms:modified xsi:type="dcterms:W3CDTF">2024-09-14T00:10:25Z</dcterms:modified>
</cp:coreProperties>
</file>