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50C44-F920-4B86-A984-FF98E611D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8FBAE-7917-4B7C-8DB2-97F528971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2C8CA-7C57-4171-9884-A509EB240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694A3-95A5-4ED5-A536-BB18362D2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69F164-239D-4500-9B5C-17409923F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8A545D-C2A3-4601-8989-B1E2B9390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AD4A23-8654-4EE2-AE02-89E7F18FE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AF6C3-5EC2-493D-A28F-9CDBD539C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A9CA8-5A07-4289-A297-362F499AB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EC544-70CC-4497-99F4-792F033E1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D4AE9-92C4-417C-9A5B-69585CF86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1711114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慢阻肺教学查房PPT课件演示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慢阻肺的病理生理学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慢阻肺的治疗与管理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慢阻肺的护理与康复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慢阻肺的最新研究进展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37" r="171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06" r="323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慢阻肺是一种常见的慢性呼吸系统疾病，以持续气流受限为特征，通常呈进行性发展。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慢阻肺主要分为慢性支气管炎和慢性阻塞性肺气肿两类。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慢阻肺的主要病因包括长期吸烟、空气污染、职业暴露等环境因素，以及遗传因素。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慢阻肺的发病机制涉及气道和肺实质的慢性炎症、氧化应激反应、蛋白酶-抗蛋白酶失衡等。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慢阻肺的常见症状包括慢性咳嗽、咳痰和呼吸困难。随着病情加重，可能出现体重下降、食欲减退等全身症状。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慢阻肺的诊断主要依据患者的症状、体征、肺功能检查结果以及胸部影像学检查。根据肺功能检查结果，可以将慢阻肺分为轻度、中度、重度和极重度四个等级。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慢阻肺的病理生理学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344" r="18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慢阻肺患者气道存在慢性炎症反应，炎症细胞浸润和炎症介质释放导致气道黏膜水肿、分泌物增多和气道痉挛。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患者气道内聚集了大量炎症细胞，如中性粒细胞、巨噬细胞和淋巴细胞，这些炎症细胞释放多种炎症介质，如白三烯、前列腺素和细胞因子等，引起气道黏膜水肿、分泌物增多和气道痉挛，导致气流受限和呼吸困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气道炎症反应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氧化应激反应是慢阻肺的重要发病机制之一，活性氧族物质的产生增加导致细胞损伤和炎症反应加剧。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患者肺部存在氧化应激反应，活性氧族物质的产生增加，如超氧阴离子、过氧化氢和羟自由基等。这些活性氧族物质可导致细胞损伤和炎症反应加剧，进一步加重慢阻肺的病情。抗氧化剂治疗可减轻慢阻肺的症状和改善肺功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氧化应激反应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慢阻肺患者常伴有肺动脉高压，导致右心负担加重，最终引起右心衰竭。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患者由于长期缺氧、炎症反应和血管内皮损伤等原因，常伴有肺动脉高压。肺动脉高压导致右心负担加重，最终引起右心衰竭。因此，对于慢阻肺患者应定期监测肺动脉压力，及时发现和治疗肺动脉高压，以延缓病情进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肺动脉高压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慢阻肺患者的肺功能损伤与修复并存，损伤主要表现在气道黏膜和肺实质，修复过程则相对较弱。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患者的肺功能损伤主要表现在气道黏膜和肺实质，气道黏膜受损导致气道狭窄、气流受限和呼吸困难等症状，肺实质受损则引起通气功能障碍和换气功能障碍等。然而，相对于损伤而言，慢阻肺患者的修复过程相对较弱，难以完全恢复受损的组织结构和功能。因此，针对慢阻肺的治疗应注重保护和修复受损的组织结构，提高患者的肺功能和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肺功能损伤与修复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慢阻肺的治疗与管理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针对慢阻肺患者，推荐接种流感疫苗和肺炎球菌疫苗，以降低感染风险。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如糖皮质激素和长效抗胆碱能药物，用于减轻慢阻肺患者的气道炎症反应。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用于缓解慢阻肺患者的呼吸困难症状，包括β₂受体激动剂、抗胆碱能药物和茶碱类药物。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用于促进痰液排出，保持呼吸道通畅。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抗炎药物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支气管舒张剂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祛痰药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戒烟是慢阻肺患者最重要的非药物治疗措施，有助于减缓病情进展。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包括呼吸肌锻炼、运动训练等，有助于改善患者的呼吸功能和生活质量。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肺康复训练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对于有低氧血症的慢阻肺患者，建议进行长期氧疗。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对于严重呼吸困难的慢阻肺患者，无创通气可有效改善呼吸功能。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无创通气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https://d.book118.com/258117111140006024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2024-09-01T08:09:29.434</cp:lastPrinted>
  <dcterms:created xsi:type="dcterms:W3CDTF">2024-09-01T00:09:29Z</dcterms:created>
  <dcterms:modified xsi:type="dcterms:W3CDTF">2024-09-01T00:09:31Z</dcterms:modified>
</cp:coreProperties>
</file>