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906AF-E2DE-42A0-8E28-9971E51C5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423BC-2551-4884-A633-65240A6E8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4BE34-80F7-4592-BFA2-BCEA328DE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B9BAE-4E6E-4203-AEAB-3D7A28DB0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A51507-2C12-429E-81C3-77F3A4FB0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C4E855-77E2-4439-8488-692F1F76C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C21396-1493-4845-B743-E647449C4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669EB-7360-4EB4-9562-8A4F3E123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5895E-2F50-46AC-B3DC-E29B5F50A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1339F-A927-4E95-BD68-245AFD82F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485F8-CD0D-42C2-8CB0-13385F14A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171200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《血液系统药-讲》ppt课件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血液系统药概述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常见血液系统疾病及治疗药物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血液系统药的合理使用与注意事项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血液系统药的研发与未来展望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血液系统药概述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血液系统药的分类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血液系统药主要分为抗凝血药、抗血小板药和溶血栓药三类，每种药物的作用机制和适应症有所不同。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31" r="24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血液系统药的定义与分类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3250" r="33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总结词：作用机制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血液系统药的作用机制主要是通过影响血液凝固和溶解过程，从而预防血栓形成和治疗血栓栓塞性疾病。具体来说，抗凝血药抑制凝血酶和相关因子，抗血小板药抑制血小板聚集，溶血栓药激活纤溶酶溶解血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血液系统药的作用机制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总结词：发展历程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血液系统药的发展经历了从天然物质到人工合成的历程，随着科学技术的发展，新的药物不断涌现，为临床治疗提供了更多的选择。同时，对血液系统药的作用机制和临床应用的研究也不断深入，推动了该领域的不断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血液系统药的发展历程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常见血液系统疾病及治疗药物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补充铁剂，如硫酸亚铁、富马酸亚铁等。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缺铁性贫血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巨幼细胞贫血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再生障碍性贫血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补充叶酸、维生素B12等。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免疫抑制治疗、促进造血治疗等。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贫血及治疗药物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84" r="3228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化疗药物，如长春新碱、柔红霉素等。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急性白血病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酪氨酸激酶抑制剂，如伊马替尼、达沙替尼等。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慢性白血病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白血病及治疗药物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糖皮质激素、免疫抑制剂等。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原发性血小板减少症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抗血小板聚集药物，如阿司匹林、氯吡格雷等。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血小板增多症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血小板异常及治疗药物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替代疗法，如输注凝血因子Ⅷ、Ⅸ等。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血友病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抗凝治疗、纤溶抑制治疗等。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弥散性血管内凝血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凝血障碍及治疗药物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血液系统药的合理使用与注意事项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https://d.book118.com/258117120030006026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2024-09-03T07:10:16.692</cp:lastPrinted>
  <dcterms:created xsi:type="dcterms:W3CDTF">2024-09-02T23:10:16Z</dcterms:created>
  <dcterms:modified xsi:type="dcterms:W3CDTF">2024-09-02T23:10:18Z</dcterms:modified>
</cp:coreProperties>
</file>