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61FA2-2DF4-467C-82F0-3538B29F1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DFA24-FB82-44A3-99CC-35F719B73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B9F4A-2271-49F0-8643-5CC72D29A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4E0E0-7DD0-4ED6-8093-A9A582B4B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ADD168-8D07-4413-ADE8-584BF65FB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282463-A22D-45EE-98C1-F02C49C5B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658DC1-6D43-4092-824C-C23438E2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0F88D-D9B7-451C-9E41-4D87EE0D4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5AB95-4467-4592-8769-63A687361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22165-8471-428F-8381-BADC524BF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1BED0-9443-4602-B7AD-B162466FD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0125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农业信息化助力精准农业发展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精准农业概念与技术体系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农业信息化在精准农业中应用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农业信息化助力精准农业挑战与机遇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农业信息化是指利用现代信息技术手段，对农业生产、经营、管理、服务等领域进行全方位、多角度、高效能的信息化改造，实现农业生产的智能化、精准化和高效化。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不断发展，农业信息化将呈现以下趋势：一是智能化水平不断提高，实现农业生产全过程自动化；二是数据驱动决策成为主流，大数据分析为农业生产提供科学依据；三是农业信息化服务体系不断完善，形成覆盖全产业链的信息化服务网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通过精准化种植、养殖等手段，提高农业生产效率，降低成本，增加产量。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优化农业资源配置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提升农产品质量与安全水平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促进农业可持续发展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利用信息技术手段，实现农业资源的优化配置，提高资源利用效率。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通过信息化手段对农产品生产、加工、流通等环节进行监控和管理，保障农产品质量与安全。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农业信息化有助于推动生态农业、智慧农业等新型农业形态的发展，促进农业可持续发展。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农业信息化重要性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农业信息化发展迅速，政府加大对农业信息化的投入力度，推进“互联网+农业”行动，加快农业大数据、物联网等技术的研发和应用。但仍存在一些问题，如农业信息化基础设施薄弱、农民信息化素质不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发达国家在农业信息化方面起步较早，发展水平较高。例如，美国利用大数据、物联网等技术手段，实现了精准化种植和养殖；荷兰通过建设“数字农业”平台，实现了农业生产全过程智能化管理。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精准农业概念与技术体系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精准农业是一种基于信息和通信技术的现代农业管理方式，通过对农田环境、作物生长等信息的实时获取和智能化处理，实现农业生产全过程的精细化、智能化管理。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精准农业具有信息化、智能化、精细化、高效化等特点，能够显著提高农业生产效率、降低成本、提高农产品品质和市场竞争力。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精准农业定义及特点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关键技术支撑体系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通过物联网技术实现对农田环境、作物生长等信息的实时监测和数据采集，为精准农业提供数据支撑。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通过人工智能技术实现农业生产过程的自动化和智能化，提高生产效率和农产品品质。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运用大数据技术对海量农业数据进行处理和分析，挖掘数据价值，为农业生产提供决策支持。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运用云计算技术实现农业信息资源的共享和协同，提高农业信息化水平和服务能力。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国内应用案例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中国农业大学在河北曲周县建立的“智慧农场”，通过运用物联网、大数据、人工智能等技术，实现了农业生产全过程的智能化管理，显著提高了农业生产效率和农产品品质。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国外应用案例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加州大学戴维斯分校建立的“精准农业研究中心”，致力于研究和推广精准农业技术，通过运用先进的传感器、无人机、机器人等技术手段，实现了对农田环境和作物生长的实时监测和智能化管理，为农业生产提供了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国内外应用案例分享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农业信息化在精准农业中应用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https://d.book118.com/258120125101006033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2024-09-11T15:11:47.204</cp:lastPrinted>
  <dcterms:created xsi:type="dcterms:W3CDTF">2024-09-11T07:11:47Z</dcterms:created>
  <dcterms:modified xsi:type="dcterms:W3CDTF">2024-09-11T07:11:49Z</dcterms:modified>
</cp:coreProperties>
</file>