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FHMQM+JUAOHB+ArialMT"/>
      <p:regular r:id="rId15"/>
    </p:embeddedFont>
    <p:embeddedFont>
      <p:font typeface="BNHNPD+MS-UIGothic"/>
      <p:regular r:id="rId16"/>
    </p:embeddedFont>
    <p:embeddedFont>
      <p:font typeface="HSQHRE+JVORIJ+MicrosoftYaHei-Bold"/>
      <p:regular r:id="rId17"/>
    </p:embeddedFont>
    <p:embeddedFont>
      <p:font typeface="IFFCTO+QBDBLF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AFAEE-210A-41FF-AD6A-C51BB4CFA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3FE61-4F5F-44B4-95CB-CD88DB12C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549C5-FB04-4A86-9FC8-4AED22246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FD891-D592-4270-8B27-393244D5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633AFB-2E09-42D3-B28E-A544BE5D0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EF7AA-FFE7-49EB-975C-13A7300E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44248-D1BF-412D-B78B-3C5B0B33F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619D7-17F0-48EF-820A-B99681AD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1462E-9FF4-4319-90AE-807A2EAE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BF2BF-FDD2-4B92-A3F2-1DA15CD6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4D2C9-18D4-4E97-A5BD-650A1531D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0142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FHMQM+JUAOHB+ArialMT"/>
                <a:cs typeface="OFHMQM+JUAOH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超市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杆管理概述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766250"/>
            <a:ext cx="5140901" cy="24293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FHMQM+JUAOHB+ArialMT"/>
                <a:cs typeface="OFHMQM+JUAOH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超市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杆管理的核心概念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FHMQM+JUAOHB+ArialMT"/>
                <a:cs typeface="OFHMQM+JUAOH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超市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杆管理的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施步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FHMQM+JUAOHB+ArialMT"/>
                <a:cs typeface="OFHMQM+JUAOH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超市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杆管理的挑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FHMQM+JUAOHB+ArialMT"/>
                <a:cs typeface="OFHMQM+JUAOH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超市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BNHNPD+MS-UIGothic"/>
                <a:cs typeface="BNHNPD+MS-UIGothic"/>
              </a:rPr>
              <a:t>杆管理的未来展望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超市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杆管理的重要性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SQHRE+JVORIJ+MicrosoftYaHei-Bold"/>
                <a:cs typeface="HSQHRE+JVORI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SQHRE+JVORIJ+MicrosoftYaHei-Bold"/>
                <a:cs typeface="HSQHRE+JVORI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SQHRE+JVORIJ+MicrosoftYaHei-Bold"/>
                <a:cs typeface="HSQHRE+JVORI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NHNPD+MS-UIGothic"/>
                <a:cs typeface="BNHNPD+MS-UIGothic"/>
              </a:rPr>
              <a:t>提高运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00B6FF"/>
                </a:solidFill>
                <a:latin typeface="BNHNPD+MS-UIGothic"/>
                <a:cs typeface="BNHNPD+MS-UIGothic"/>
              </a:rPr>
              <a:t>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NHNPD+MS-UIGothic"/>
                <a:cs typeface="BNHNPD+MS-UIGothic"/>
              </a:rPr>
              <a:t>增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强竞</a:t>
            </a:r>
            <a:r>
              <a:rPr sz="2000" spc="23">
                <a:solidFill>
                  <a:srgbClr val="00B6FF"/>
                </a:solidFill>
                <a:latin typeface="BNHNPD+MS-UIGothic"/>
                <a:cs typeface="BNHNPD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00B6FF"/>
                </a:solidFill>
                <a:latin typeface="BNHNPD+MS-UIGothic"/>
                <a:cs typeface="BNHNPD+MS-UIGothic"/>
              </a:rPr>
              <a:t>新与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B6FF"/>
                </a:solidFill>
                <a:latin typeface="BNHNPD+MS-UIGothic"/>
                <a:cs typeface="BNHNPD+MS-UIGothic"/>
              </a:rPr>
              <a:t>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超市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杆管理的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SQHRE+JVORIJ+MicrosoftYaHei-Bold"/>
                <a:cs typeface="HSQHRE+JVORIJ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BNHNPD+MS-UIGothic"/>
                <a:cs typeface="BNHNPD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SQHRE+JVORIJ+MicrosoftYaHei-Bold"/>
                <a:cs typeface="HSQHRE+JVORIJ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未来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SQHRE+JVORIJ+MicrosoftYaHei-Bold"/>
                <a:cs typeface="HSQHRE+JVORIJ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杆管理的流程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0729" y="15415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确定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杆管理目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56600" y="15415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制定改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53844" y="33113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收集信息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03080" y="33113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施改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58339" y="51039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NHNPD+MS-UIGothic"/>
                <a:cs typeface="BNHNPD+MS-UIGothic"/>
              </a:rPr>
              <a:t>分析比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42069" y="510329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总结评</a:t>
            </a:r>
            <a:r>
              <a:rPr sz="2300">
                <a:solidFill>
                  <a:srgbClr val="00B6FF"/>
                </a:solidFill>
                <a:latin typeface="BNHNPD+MS-UIGothic"/>
                <a:cs typeface="BNHNPD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杆管理的工具和技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FFCTO+QBDBLF+MicrosoftYaHei"/>
                <a:cs typeface="IFFCTO+QBDBL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FFCTO+QBDBLF+MicrosoftYaHei"/>
                <a:cs typeface="IFFCTO+QBDBL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FFCTO+QBDBLF+MicrosoftYaHei"/>
                <a:cs typeface="IFFCTO+QBDBL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FFCTO+QBDBLF+MicrosoftYaHei"/>
                <a:cs typeface="IFFCTO+QBDBL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数据收集工具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分析比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较</a:t>
            </a: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工具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改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措施制定工具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施改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杆管理与超市运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BNHNPD+MS-UIGothic"/>
                <a:cs typeface="BNHNPD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商品管理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营销</a:t>
            </a: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HNPD+MS-UIGothic"/>
                <a:cs typeface="BNHNP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顾</a:t>
            </a: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客服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1550" spc="25">
                <a:solidFill>
                  <a:srgbClr val="00B6FF"/>
                </a:solidFill>
                <a:latin typeface="BNHNPD+MS-UIGothic"/>
                <a:cs typeface="BNHNPD+MS-UIGothic"/>
              </a:rPr>
              <a:t>效率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https://d.book118.com/258120142017006047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OFHMQM+JUAOHB+ArialMT</vt:lpstr>
      <vt:lpstr>Times New Roman</vt:lpstr>
      <vt:lpstr>BNHNPD+MS-UIGothic</vt:lpstr>
      <vt:lpstr>SimSun</vt:lpstr>
      <vt:lpstr>HSQHRE+JVORIJ+MicrosoftYaHei-Bold</vt:lpstr>
      <vt:lpstr>IFFCTO+QBDBLF+MicrosoftYaHei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2024-09-28T07:44:46.887</cp:lastPrinted>
  <dcterms:created xsi:type="dcterms:W3CDTF">2024-09-27T23:44:46Z</dcterms:created>
  <dcterms:modified xsi:type="dcterms:W3CDTF">2024-09-27T23:44:48Z</dcterms:modified>
</cp:coreProperties>
</file>