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15932-BC97-444D-A31F-869978422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0CD09-580A-4D07-9E76-76A12C8D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9505D-1FB8-450A-8CB5-1005E3C7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84FF7-7CDD-4008-B155-1040FD7C2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FA5CBF-12BF-4FA3-A61D-0FFB82E2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D77E9-FFD2-4713-8BA2-88DB54621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ED0AD-B861-40A2-904D-76CBA7E49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4CE1C-1F6C-4864-8469-D62DF71BE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D86C7-586F-4022-88B7-F3D13816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C15A9-A922-425C-B013-7D525F76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3D3FC-2EE0-4CF8-B991-ECC777E1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2015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2024计算机组成原理大纲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数字逻辑基础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计算机工作过程与原理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计算机组成原理的应用与发展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计算机的定义与发展涉及计算机的起源、演变历程以及发展趋势。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是一种能够自动、高速地完成算术和逻辑运算的电子设备，具有存储和记忆能力，能够按照程序控制指令进行操作。计算机的发展经历了从机械式计算机、电子管计算机、晶体管计算机、集成电路计算机到大规模集成电路计算机的历程，目前正朝着更高性能、更小体积、更低功耗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计算机系统的层次结构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计算机系统的层次结构是指从硬件到软件的不同层次，包括物理层、系统层、编程层和算法层。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层是计算机系统的最底层，包括中央处理器、存储器、输入输出设备等硬件组件。系统层是操作系统所在的层次，负责管理硬件资源、提供系统调用接口等。编程层是各种编程语言的集合，包括汇编语言、高级语言等，用于编写应用程序。算法层是应用程序的逻辑实现，包括各种算法和数据结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计算机的性能指标是衡量计算机性能优劣的重要参数，包括运算速度、存储容量、可靠性等。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速度是指计算机执行指令或处理数据的能力，通常以每秒执行指令的条数或浮点运算次数来衡量。存储容量是指计算机存储数据的能力，包括内存容量和外存容量。可靠性是指计算机在规定时间内无故障地完成规定任务的能力，通常以平均故障时间来衡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计算机的性能指标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数字逻辑基础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数制与编码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二进制、八进制、十进制、十六进制及其相互转换。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ASCII码、二进制数的原码、反码和补码，以及它们在计算机中的表示方法。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逻辑代数基础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基本逻辑运算：与、或、非等。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逻辑函数：描述逻辑关系的数学模型。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逻辑代数定律：描述逻辑运算的规则，如分配律、吸收律等。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组合逻辑电路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加法器、比较器、多路选择器等组合逻辑电路的设计和实现。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组合逻辑电路的分析与设计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通过逻辑代数和真值表等方法分析和设计组合逻辑电路。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门电路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与门、或门、非门等基本门电路的工作原理和实现方式。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81" r="598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门电路与组合逻辑电路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计算机硬件组成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CPU是计算机的核心，负责执行程序中的指令。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CPU是计算机的运算和控制核心，负责执行程序中的指令，包括算术运算、逻辑运算、控制指令等。CPU的性能决定了计算机的运行速度和效率。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CPU由运算器和控制器组成。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CPU内部包含运算器和控制器两大部件。运算器负责进行算术和逻辑运算，控制器则负责控制指令的执行顺序和时序。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CPU的发展趋势是不断提高指令执行速度和降低功耗。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随着技术的不断发展，CPU的制造工艺和设计技术也在不断进步，以提高指令执行速度和降低功耗。多核技术、超线程技术、缓存技术等都是现代CPU的常见技术。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中央处理器（CPU）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随着技术的不断发展，存储器的容量和存取速度也在不断提高。新型存储器技术如闪存、高速缓存等不断涌现，以满足不断增长的数据存储需求。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存储器是计算机中用于存储数据的部件。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存储器是计算机中用于存储数据的部件，包括内存储器和外存储器。内存储器直接与CPU相连，速度快，但容量较小；外存储器容量大，但速度较慢。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存储器的发展趋势是不断提高存储容量和存取速度。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总结词：输入/输出设备是计算机中用于输入和输出数据的部件。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输入/输出设备是计算机中用于输入和输出数据的部件，包括键盘、鼠标、显示器、打印机等。输入设备将外部数据转化为计算机能识别的格式，输出设备将计算机处理后的数据输出给外部设备或用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总结词：输入/输出设备的发展趋势是不断提高数据传输速度和人机交互体验。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6333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详细描述：随着技术的不断发展，输入/输出设备的传输速度和人机交互体验也在不断提高。新型输入/输出设备如触摸屏、语音识别等不断涌现，使用户能够更加便捷地与计算机进行交互。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输入/输出设备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https://d.book118.com/258122015022006037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2024-09-16T20:48:11.015</cp:lastPrinted>
  <dcterms:created xsi:type="dcterms:W3CDTF">2024-09-16T12:48:11Z</dcterms:created>
  <dcterms:modified xsi:type="dcterms:W3CDTF">2024-09-16T12:48:13Z</dcterms:modified>
</cp:coreProperties>
</file>