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2B441-1672-4D43-B0C2-571C72CB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FB153-EB27-4953-9AB1-48175568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8BD74-77F6-4E95-B81A-9E2BFF94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BAE96-9739-42C8-A207-E6B73A5B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6B5B5-9FAF-4665-B06A-706EEE651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194B9-327D-4638-901E-67DDDBB0C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B63AA-64DF-44D3-955C-11FE577B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BA6E3-3AEE-4F02-9869-C6FC5B28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D3DEA-3DC4-4BB7-A1F0-30ABA9B2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39E09-F00B-4E96-B982-654219F6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B59F1-7D03-4799-8906-CE8C032F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2134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养老行业人口老龄化趋势与应对策略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政府政策与法规支持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创新养老服务模式探讨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完善养老保障体系建设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推动产业融合发展与合作共赢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据联合国统计，全球65岁及以上老年人口比例不断上升，目前已超过9%，且增速逐年加快。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中国65岁及以上老年人口占比已达14.2%，进入深度老龄化社会。同时，空巢、高龄、失能等老年群体问题日益凸显。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全球及中国人口老龄化现状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中国老龄化现状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全球老龄化现状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全球趋势预测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随着医疗技术的进步和生育率的下降，全球老年人口比例将持续上升，预计到2050年将超过16%。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中国趋势预测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受计划生育政策影响，中国人口老龄化速度将快于全球平均水平。预计到2035年，中国老年人口占比将超过20%。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随着经济发展，人民生活水平提高，医疗卫生条件改善，人口预期寿命延长，导致老年人口比例增加。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生育率下降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全球范围内生育率普遍下降，使得人口年龄结构发生变化，年轻人口减少，老年人口相对增加。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城市化进程中，家庭规模缩小，家庭养老功能弱化，社会化养老需求增加。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服务模式与内容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目前养老行业服务模式主要包括居家养老、社区养老和机构养老三种，服务内容涵盖生活照料、医疗护理、精神慰藉等多个方面。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随着人口老龄化加速，养老行业规模不断扩大，包括养老院、护理院、康复中心等机构数量增加，同时养老服务需求也呈现快速增长趋势。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行业法规与政策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政府出台了一系列法规和政策，如《老年人权益保障法》、《关于加快推进养老服务业发展的意见》等，以推动养老行业的规范化和健康发展。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17" b="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347" b="193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行业面临的挑战与困境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由于养老服务涉及医疗、护理等多个专业领域，目前市场上服务质量参差不齐，部分机构存在服务不到位、管理不规范等问题。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人才短缺与流失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养老行业人才短缺问题严重，尤其是高素质的专业人才和护理人员，同时人才流失率也较高，影响服务质量和行业发展。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资金不足与投入不足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部分养老机构面临资金不足的问题，导致设施陈旧、服务内容单一等，难以满足老年人多样化的需求。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2" r="21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需求多样化与供给单一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老年人对养老服务的需求呈现多样化趋势，包括生活照料、医疗护理、精神慰藉等，但目前市场上供给相对单一，难以满足个性化需求。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需求增长与供给不足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随着人口老龄化加速和养老服务需求的增长，部分地区存在养老服务供给不足的问题，导致老年人难以获得优质、便捷的养老服务。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需求品质化与供给低端化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随着老年人消费观念的转变和支付能力的提升，对养老服务品质的要求也越来越高，但目前市场上部分机构提供的服务相对低端化，难以满足高品质需求。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市场需求与供给矛盾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政府政策与法规支持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政府出台养老服务业发展规划，明确发展目标、重点任务和保障措施，推动养老服务业健康有序发展。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制定养老服务业发展规划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政府通过财政资金支持，加大对养老服务业的投入力度，包括建设补贴、运营补贴、贷款贴息等方式，降低养老服务成本，提高服务质量。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政府出台一系列优惠政策，如税收减免、土地使用优惠、水电气价格优惠等，鼓励和支持社会力量参与养老服务业发展。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优惠政策扶持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政府针对养老行业的政策措施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建立健全法律法规体系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政府加强养老服务业的法治建设，制定和完善相关法律法规，如《老年人权益保障法》、《养老机构管理办法》等，保障老年人合法权益和养老服务机构规范运营。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政府制定养老服务标准和规范，明确服务内容、服务要求和服务质量评估标准，推动养老服务机构提供标准化、规范化服务。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加强监管和执法力度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政府加强对养老服务机构的监管和执法力度，建立健全监管机制，定期开展服务质量评估和监督检查，对违法违规行为进行严厉打击和惩处。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法规建设与完善过程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鼓励社会资本参与养老服务业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政府通过政策引导和市场机制，鼓励社会资本进入养老市场，参与养老服务机构的建设和运营，增加养老服务供给。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创新投融资模式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政府支持社会资本通过股权合作、公私合营(PPP)、特许经营等方式参与养老服务机构建设，拓宽投融资渠道，降低融资成本。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加强与社会资本合作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政府与社会资本建立合作关系，共同推动养老服务业发展。政府可以提供政策支持和服务保障，社会资本则可以发挥资金、技术和管理优势，实现互利共赢。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引导社会资本进入养老市场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创新养老服务模式探讨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https://d.book118.com/258122134072006031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2024-09-08T12:38:45.989</cp:lastPrinted>
  <dcterms:created xsi:type="dcterms:W3CDTF">2024-09-08T04:38:46Z</dcterms:created>
  <dcterms:modified xsi:type="dcterms:W3CDTF">2024-09-08T04:38:48Z</dcterms:modified>
</cp:coreProperties>
</file>